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61" r:id="rId4"/>
    <p:sldId id="262" r:id="rId5"/>
    <p:sldId id="264" r:id="rId6"/>
    <p:sldId id="257" r:id="rId7"/>
    <p:sldId id="258" r:id="rId8"/>
    <p:sldId id="259" r:id="rId9"/>
    <p:sldId id="266" r:id="rId10"/>
    <p:sldId id="260" r:id="rId11"/>
    <p:sldId id="265" r:id="rId12"/>
  </p:sldIdLst>
  <p:sldSz cx="9144000" cy="6858000" type="screen4x3"/>
  <p:notesSz cx="6705600" cy="10058400"/>
  <p:defaultTextStyle>
    <a:defPPr>
      <a:defRPr lang="fr-FR"/>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38" autoAdjust="0"/>
  </p:normalViewPr>
  <p:slideViewPr>
    <p:cSldViewPr>
      <p:cViewPr varScale="1">
        <p:scale>
          <a:sx n="86" d="100"/>
          <a:sy n="86" d="100"/>
        </p:scale>
        <p:origin x="-1488" y="-90"/>
      </p:cViewPr>
      <p:guideLst>
        <p:guide orient="horz" pos="2160"/>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442" y="-84"/>
      </p:cViewPr>
      <p:guideLst>
        <p:guide orient="horz" pos="3168"/>
        <p:guide pos="211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06713" cy="501650"/>
          </a:xfrm>
          <a:prstGeom prst="rect">
            <a:avLst/>
          </a:prstGeom>
          <a:noFill/>
          <a:ln w="9525">
            <a:noFill/>
            <a:miter lim="800000"/>
            <a:headEnd/>
            <a:tailEnd/>
          </a:ln>
          <a:effectLst/>
        </p:spPr>
        <p:txBody>
          <a:bodyPr vert="horz" wrap="square" lIns="95789" tIns="47895" rIns="95789" bIns="47895" numCol="1" anchor="t" anchorCtr="0" compatLnSpc="1">
            <a:prstTxWarp prst="textNoShape">
              <a:avLst/>
            </a:prstTxWarp>
          </a:bodyPr>
          <a:lstStyle>
            <a:lvl1pPr>
              <a:defRPr sz="1300"/>
            </a:lvl1pPr>
          </a:lstStyle>
          <a:p>
            <a:pPr>
              <a:defRPr/>
            </a:pPr>
            <a:endParaRPr lang="fr-FR"/>
          </a:p>
        </p:txBody>
      </p:sp>
      <p:sp>
        <p:nvSpPr>
          <p:cNvPr id="15363" name="Rectangle 3"/>
          <p:cNvSpPr>
            <a:spLocks noGrp="1" noChangeArrowheads="1"/>
          </p:cNvSpPr>
          <p:nvPr>
            <p:ph type="dt" idx="1"/>
          </p:nvPr>
        </p:nvSpPr>
        <p:spPr bwMode="auto">
          <a:xfrm>
            <a:off x="3798888" y="0"/>
            <a:ext cx="2906712" cy="501650"/>
          </a:xfrm>
          <a:prstGeom prst="rect">
            <a:avLst/>
          </a:prstGeom>
          <a:noFill/>
          <a:ln w="9525">
            <a:noFill/>
            <a:miter lim="800000"/>
            <a:headEnd/>
            <a:tailEnd/>
          </a:ln>
          <a:effectLst/>
        </p:spPr>
        <p:txBody>
          <a:bodyPr vert="horz" wrap="square" lIns="95789" tIns="47895" rIns="95789" bIns="47895" numCol="1" anchor="t" anchorCtr="0" compatLnSpc="1">
            <a:prstTxWarp prst="textNoShape">
              <a:avLst/>
            </a:prstTxWarp>
          </a:bodyPr>
          <a:lstStyle>
            <a:lvl1pPr algn="r">
              <a:defRPr sz="1300"/>
            </a:lvl1pPr>
          </a:lstStyle>
          <a:p>
            <a:pPr>
              <a:defRPr/>
            </a:pPr>
            <a:endParaRPr lang="fr-FR"/>
          </a:p>
        </p:txBody>
      </p:sp>
      <p:sp>
        <p:nvSpPr>
          <p:cNvPr id="24580" name="Rectangle 4"/>
          <p:cNvSpPr>
            <a:spLocks noGrp="1" noRot="1" noChangeAspect="1" noChangeArrowheads="1" noTextEdit="1"/>
          </p:cNvSpPr>
          <p:nvPr>
            <p:ph type="sldImg" idx="2"/>
          </p:nvPr>
        </p:nvSpPr>
        <p:spPr bwMode="auto">
          <a:xfrm>
            <a:off x="839788" y="755650"/>
            <a:ext cx="5026025" cy="3770313"/>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893763" y="4776788"/>
            <a:ext cx="4918075" cy="4525962"/>
          </a:xfrm>
          <a:prstGeom prst="rect">
            <a:avLst/>
          </a:prstGeom>
          <a:noFill/>
          <a:ln w="9525">
            <a:noFill/>
            <a:miter lim="800000"/>
            <a:headEnd/>
            <a:tailEnd/>
          </a:ln>
          <a:effectLst/>
        </p:spPr>
        <p:txBody>
          <a:bodyPr vert="horz" wrap="square" lIns="95789" tIns="47895" rIns="95789" bIns="47895"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5366" name="Rectangle 6"/>
          <p:cNvSpPr>
            <a:spLocks noGrp="1" noChangeArrowheads="1"/>
          </p:cNvSpPr>
          <p:nvPr>
            <p:ph type="ftr" sz="quarter" idx="4"/>
          </p:nvPr>
        </p:nvSpPr>
        <p:spPr bwMode="auto">
          <a:xfrm>
            <a:off x="0" y="9556750"/>
            <a:ext cx="2906713" cy="501650"/>
          </a:xfrm>
          <a:prstGeom prst="rect">
            <a:avLst/>
          </a:prstGeom>
          <a:noFill/>
          <a:ln w="9525">
            <a:noFill/>
            <a:miter lim="800000"/>
            <a:headEnd/>
            <a:tailEnd/>
          </a:ln>
          <a:effectLst/>
        </p:spPr>
        <p:txBody>
          <a:bodyPr vert="horz" wrap="square" lIns="95789" tIns="47895" rIns="95789" bIns="47895" numCol="1" anchor="b" anchorCtr="0" compatLnSpc="1">
            <a:prstTxWarp prst="textNoShape">
              <a:avLst/>
            </a:prstTxWarp>
          </a:bodyPr>
          <a:lstStyle>
            <a:lvl1pPr>
              <a:defRPr sz="1300"/>
            </a:lvl1pPr>
          </a:lstStyle>
          <a:p>
            <a:pPr>
              <a:defRPr/>
            </a:pPr>
            <a:endParaRPr lang="fr-FR"/>
          </a:p>
        </p:txBody>
      </p:sp>
      <p:sp>
        <p:nvSpPr>
          <p:cNvPr id="15367" name="Rectangle 7"/>
          <p:cNvSpPr>
            <a:spLocks noGrp="1" noChangeArrowheads="1"/>
          </p:cNvSpPr>
          <p:nvPr>
            <p:ph type="sldNum" sz="quarter" idx="5"/>
          </p:nvPr>
        </p:nvSpPr>
        <p:spPr bwMode="auto">
          <a:xfrm>
            <a:off x="3798888" y="9556750"/>
            <a:ext cx="2906712" cy="501650"/>
          </a:xfrm>
          <a:prstGeom prst="rect">
            <a:avLst/>
          </a:prstGeom>
          <a:noFill/>
          <a:ln w="9525">
            <a:noFill/>
            <a:miter lim="800000"/>
            <a:headEnd/>
            <a:tailEnd/>
          </a:ln>
          <a:effectLst/>
        </p:spPr>
        <p:txBody>
          <a:bodyPr vert="horz" wrap="square" lIns="95789" tIns="47895" rIns="95789" bIns="47895" numCol="1" anchor="b" anchorCtr="0" compatLnSpc="1">
            <a:prstTxWarp prst="textNoShape">
              <a:avLst/>
            </a:prstTxWarp>
          </a:bodyPr>
          <a:lstStyle>
            <a:lvl1pPr algn="r">
              <a:defRPr sz="1300"/>
            </a:lvl1pPr>
          </a:lstStyle>
          <a:p>
            <a:pPr>
              <a:defRPr/>
            </a:pPr>
            <a:fld id="{57FAD6AC-5AC0-4091-9970-DF63E4FEBDF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4AA3CD9-DC24-4869-8C3A-FB565CFF61DD}" type="slidenum">
              <a:rPr lang="fr-FR" smtClean="0"/>
              <a:pPr/>
              <a:t>1</a:t>
            </a:fld>
            <a:endParaRPr lang="fr-F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BAE060A-0B2F-4FFA-B9AC-286410E812DA}" type="slidenum">
              <a:rPr lang="fr-FR" smtClean="0"/>
              <a:pPr/>
              <a:t>10</a:t>
            </a:fld>
            <a:endParaRPr lang="fr-F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A223CC2-4076-43B6-B900-CFBD5E1B2E6A}" type="slidenum">
              <a:rPr lang="fr-FR" smtClean="0"/>
              <a:pPr/>
              <a:t>11</a:t>
            </a:fld>
            <a:endParaRPr lang="fr-F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CEC3626-33DF-49EF-B70B-917FC7881C38}" type="slidenum">
              <a:rPr lang="fr-FR" smtClean="0"/>
              <a:pPr/>
              <a:t>2</a:t>
            </a:fld>
            <a:endParaRPr lang="fr-FR"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749180F-6792-4451-A8B0-58E4D8D1143E}" type="slidenum">
              <a:rPr lang="fr-FR" smtClean="0"/>
              <a:pPr/>
              <a:t>3</a:t>
            </a:fld>
            <a:endParaRPr lang="fr-F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6170CBD-9BD3-43D5-B286-62A84EF76E85}" type="slidenum">
              <a:rPr lang="fr-FR" smtClean="0"/>
              <a:pPr/>
              <a:t>4</a:t>
            </a:fld>
            <a:endParaRPr lang="fr-F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E5AD86F-73E1-4604-8E33-6717708697A4}" type="slidenum">
              <a:rPr lang="fr-FR" smtClean="0"/>
              <a:pPr/>
              <a:t>5</a:t>
            </a:fld>
            <a:endParaRPr lang="fr-FR"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E6B8187-734E-486B-BB28-BE6431A610C3}" type="slidenum">
              <a:rPr lang="fr-FR" smtClean="0"/>
              <a:pPr/>
              <a:t>6</a:t>
            </a:fld>
            <a:endParaRPr lang="fr-F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3A0C5DE-3FDD-4167-8515-5862100C6EAA}" type="slidenum">
              <a:rPr lang="fr-FR" smtClean="0"/>
              <a:pPr/>
              <a:t>7</a:t>
            </a:fld>
            <a:endParaRPr lang="fr-F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973344-1647-4A4F-B0EE-8CF5A6D6F13B}" type="slidenum">
              <a:rPr lang="fr-FR" smtClean="0"/>
              <a:pPr/>
              <a:t>8</a:t>
            </a:fld>
            <a:endParaRPr lang="fr-F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ADD8097-63E2-4606-9718-CB98ABA60AEA}" type="slidenum">
              <a:rPr lang="fr-FR" smtClean="0"/>
              <a:pPr/>
              <a:t>9</a:t>
            </a:fld>
            <a:endParaRPr lang="fr-FR"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8" descr="Fondfiche.jp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4105" name="Rectangle 9"/>
          <p:cNvSpPr>
            <a:spLocks noGrp="1" noChangeArrowheads="1"/>
          </p:cNvSpPr>
          <p:nvPr>
            <p:ph type="ctrTitle"/>
          </p:nvPr>
        </p:nvSpPr>
        <p:spPr>
          <a:xfrm>
            <a:off x="685800" y="3429000"/>
            <a:ext cx="7772400" cy="1470025"/>
          </a:xfrm>
          <a:ln>
            <a:solidFill>
              <a:schemeClr val="tx1"/>
            </a:solidFill>
          </a:ln>
        </p:spPr>
        <p:txBody>
          <a:bodyPr/>
          <a:lstStyle>
            <a:lvl1pPr algn="ctr">
              <a:defRPr/>
            </a:lvl1pPr>
          </a:lstStyle>
          <a:p>
            <a:r>
              <a:rPr lang="fr-FR"/>
              <a:t>Cliquez pour modifier le style du titre</a:t>
            </a:r>
          </a:p>
        </p:txBody>
      </p:sp>
      <p:sp>
        <p:nvSpPr>
          <p:cNvPr id="4106" name="Rectangle 10"/>
          <p:cNvSpPr>
            <a:spLocks noGrp="1" noChangeArrowheads="1"/>
          </p:cNvSpPr>
          <p:nvPr>
            <p:ph type="subTitle" idx="1"/>
          </p:nvPr>
        </p:nvSpPr>
        <p:spPr>
          <a:xfrm>
            <a:off x="1371600" y="1676400"/>
            <a:ext cx="6400800" cy="1752600"/>
          </a:xfrm>
        </p:spPr>
        <p:txBody>
          <a:bodyPr/>
          <a:lstStyle>
            <a:lvl1pPr marL="0" indent="0" algn="ctr">
              <a:buFontTx/>
              <a:buNone/>
              <a:defRPr sz="2400"/>
            </a:lvl1pPr>
          </a:lstStyle>
          <a:p>
            <a:r>
              <a:rPr lang="fr-FR"/>
              <a:t>Cliquez pour modifier le style des sous-titres du masque</a:t>
            </a:r>
          </a:p>
        </p:txBody>
      </p:sp>
      <p:sp>
        <p:nvSpPr>
          <p:cNvPr id="5" name="Rectangle 11"/>
          <p:cNvSpPr>
            <a:spLocks noGrp="1" noChangeArrowheads="1"/>
          </p:cNvSpPr>
          <p:nvPr>
            <p:ph type="ftr" sz="quarter" idx="10"/>
          </p:nvPr>
        </p:nvSpPr>
        <p:spPr>
          <a:xfrm>
            <a:off x="3132138" y="6619875"/>
            <a:ext cx="2895600" cy="238125"/>
          </a:xfrm>
        </p:spPr>
        <p:txBody>
          <a:bodyPr/>
          <a:lstStyle>
            <a:lvl1pPr algn="ctr">
              <a:defRPr/>
            </a:lvl1pPr>
          </a:lstStyle>
          <a:p>
            <a:pPr>
              <a:defRPr/>
            </a:pPr>
            <a:r>
              <a:rPr lang="fr-FR"/>
              <a:t>Le sport pour la santé - Ed. 10/2011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Image 8" descr="Fondfiche.jp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2"/>
          <p:cNvSpPr>
            <a:spLocks noGrp="1" noChangeArrowheads="1"/>
          </p:cNvSpPr>
          <p:nvPr>
            <p:ph type="dt" sz="half" idx="10"/>
          </p:nvPr>
        </p:nvSpPr>
        <p:spPr/>
        <p:txBody>
          <a:bodyPr/>
          <a:lstStyle>
            <a:lvl1pPr>
              <a:defRPr/>
            </a:lvl1pPr>
          </a:lstStyle>
          <a:p>
            <a:pPr>
              <a:defRPr/>
            </a:pPr>
            <a:endParaRPr lang="fr-FR"/>
          </a:p>
        </p:txBody>
      </p:sp>
      <p:sp>
        <p:nvSpPr>
          <p:cNvPr id="6" name="Rectangle 13"/>
          <p:cNvSpPr>
            <a:spLocks noGrp="1" noChangeArrowheads="1"/>
          </p:cNvSpPr>
          <p:nvPr>
            <p:ph type="ftr" sz="quarter" idx="11"/>
          </p:nvPr>
        </p:nvSpPr>
        <p:spPr/>
        <p:txBody>
          <a:bodyPr/>
          <a:lstStyle>
            <a:lvl1pPr>
              <a:defRPr/>
            </a:lvl1pPr>
          </a:lstStyle>
          <a:p>
            <a:pPr>
              <a:defRPr/>
            </a:pPr>
            <a:r>
              <a:rPr lang="fr-FR"/>
              <a:t>Le sport pour la santé - Ed. 10/2011</a:t>
            </a:r>
          </a:p>
        </p:txBody>
      </p:sp>
      <p:sp>
        <p:nvSpPr>
          <p:cNvPr id="7" name="Rectangle 14"/>
          <p:cNvSpPr>
            <a:spLocks noGrp="1" noChangeArrowheads="1"/>
          </p:cNvSpPr>
          <p:nvPr>
            <p:ph type="sldNum" sz="quarter" idx="12"/>
          </p:nvPr>
        </p:nvSpPr>
        <p:spPr/>
        <p:txBody>
          <a:bodyPr/>
          <a:lstStyle>
            <a:lvl1pPr>
              <a:defRPr/>
            </a:lvl1pPr>
          </a:lstStyle>
          <a:p>
            <a:pPr>
              <a:defRPr/>
            </a:pPr>
            <a:fld id="{1B98B44E-E557-41C5-8DD8-BCF534071BA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Image 8" descr="Fondfiche.jp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2" name="Titre vertical 1"/>
          <p:cNvSpPr>
            <a:spLocks noGrp="1"/>
          </p:cNvSpPr>
          <p:nvPr>
            <p:ph type="title" orient="vert"/>
          </p:nvPr>
        </p:nvSpPr>
        <p:spPr>
          <a:xfrm>
            <a:off x="6515100" y="-100013"/>
            <a:ext cx="2171700" cy="622617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0" y="-100013"/>
            <a:ext cx="6362700" cy="622617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2"/>
          <p:cNvSpPr>
            <a:spLocks noGrp="1" noChangeArrowheads="1"/>
          </p:cNvSpPr>
          <p:nvPr>
            <p:ph type="dt" sz="half" idx="10"/>
          </p:nvPr>
        </p:nvSpPr>
        <p:spPr/>
        <p:txBody>
          <a:bodyPr/>
          <a:lstStyle>
            <a:lvl1pPr>
              <a:defRPr/>
            </a:lvl1pPr>
          </a:lstStyle>
          <a:p>
            <a:pPr>
              <a:defRPr/>
            </a:pPr>
            <a:endParaRPr lang="fr-FR"/>
          </a:p>
        </p:txBody>
      </p:sp>
      <p:sp>
        <p:nvSpPr>
          <p:cNvPr id="6" name="Rectangle 13"/>
          <p:cNvSpPr>
            <a:spLocks noGrp="1" noChangeArrowheads="1"/>
          </p:cNvSpPr>
          <p:nvPr>
            <p:ph type="ftr" sz="quarter" idx="11"/>
          </p:nvPr>
        </p:nvSpPr>
        <p:spPr/>
        <p:txBody>
          <a:bodyPr/>
          <a:lstStyle>
            <a:lvl1pPr>
              <a:defRPr/>
            </a:lvl1pPr>
          </a:lstStyle>
          <a:p>
            <a:pPr>
              <a:defRPr/>
            </a:pPr>
            <a:r>
              <a:rPr lang="fr-FR"/>
              <a:t>Le sport pour la santé - Ed. 10/2011</a:t>
            </a:r>
          </a:p>
        </p:txBody>
      </p:sp>
      <p:sp>
        <p:nvSpPr>
          <p:cNvPr id="7" name="Rectangle 14"/>
          <p:cNvSpPr>
            <a:spLocks noGrp="1" noChangeArrowheads="1"/>
          </p:cNvSpPr>
          <p:nvPr>
            <p:ph type="sldNum" sz="quarter" idx="12"/>
          </p:nvPr>
        </p:nvSpPr>
        <p:spPr/>
        <p:txBody>
          <a:bodyPr/>
          <a:lstStyle>
            <a:lvl1pPr>
              <a:defRPr/>
            </a:lvl1pPr>
          </a:lstStyle>
          <a:p>
            <a:pPr>
              <a:defRPr/>
            </a:pPr>
            <a:fld id="{38B94114-5889-4258-9D15-34D0FC900325}"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8" descr="Fondfiche.jp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2"/>
          <p:cNvSpPr>
            <a:spLocks noGrp="1" noChangeArrowheads="1"/>
          </p:cNvSpPr>
          <p:nvPr>
            <p:ph type="dt" sz="half" idx="10"/>
          </p:nvPr>
        </p:nvSpPr>
        <p:spPr/>
        <p:txBody>
          <a:bodyPr/>
          <a:lstStyle>
            <a:lvl1pPr>
              <a:defRPr/>
            </a:lvl1pPr>
          </a:lstStyle>
          <a:p>
            <a:pPr>
              <a:defRPr/>
            </a:pPr>
            <a:endParaRPr lang="fr-FR"/>
          </a:p>
        </p:txBody>
      </p:sp>
      <p:sp>
        <p:nvSpPr>
          <p:cNvPr id="6" name="Rectangle 13"/>
          <p:cNvSpPr>
            <a:spLocks noGrp="1" noChangeArrowheads="1"/>
          </p:cNvSpPr>
          <p:nvPr>
            <p:ph type="ftr" sz="quarter" idx="11"/>
          </p:nvPr>
        </p:nvSpPr>
        <p:spPr/>
        <p:txBody>
          <a:bodyPr/>
          <a:lstStyle>
            <a:lvl1pPr>
              <a:defRPr/>
            </a:lvl1pPr>
          </a:lstStyle>
          <a:p>
            <a:pPr>
              <a:defRPr/>
            </a:pPr>
            <a:r>
              <a:rPr lang="fr-FR"/>
              <a:t>Le sport pour la santé - Ed. 10/2011</a:t>
            </a:r>
          </a:p>
        </p:txBody>
      </p:sp>
      <p:sp>
        <p:nvSpPr>
          <p:cNvPr id="7" name="Rectangle 14"/>
          <p:cNvSpPr>
            <a:spLocks noGrp="1" noChangeArrowheads="1"/>
          </p:cNvSpPr>
          <p:nvPr>
            <p:ph type="sldNum" sz="quarter" idx="12"/>
          </p:nvPr>
        </p:nvSpPr>
        <p:spPr/>
        <p:txBody>
          <a:bodyPr/>
          <a:lstStyle>
            <a:lvl1pPr>
              <a:defRPr/>
            </a:lvl1pPr>
          </a:lstStyle>
          <a:p>
            <a:pPr>
              <a:defRPr/>
            </a:pPr>
            <a:fld id="{C41E8C1F-2C3D-4511-951F-71C2C48B6D2F}"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Image 8" descr="Fondfiche.jp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5" name="Rectangle 12"/>
          <p:cNvSpPr>
            <a:spLocks noGrp="1" noChangeArrowheads="1"/>
          </p:cNvSpPr>
          <p:nvPr>
            <p:ph type="dt" sz="half" idx="10"/>
          </p:nvPr>
        </p:nvSpPr>
        <p:spPr/>
        <p:txBody>
          <a:bodyPr/>
          <a:lstStyle>
            <a:lvl1pPr>
              <a:defRPr/>
            </a:lvl1pPr>
          </a:lstStyle>
          <a:p>
            <a:pPr>
              <a:defRPr/>
            </a:pPr>
            <a:endParaRPr lang="fr-FR"/>
          </a:p>
        </p:txBody>
      </p:sp>
      <p:sp>
        <p:nvSpPr>
          <p:cNvPr id="6" name="Rectangle 13"/>
          <p:cNvSpPr>
            <a:spLocks noGrp="1" noChangeArrowheads="1"/>
          </p:cNvSpPr>
          <p:nvPr>
            <p:ph type="ftr" sz="quarter" idx="11"/>
          </p:nvPr>
        </p:nvSpPr>
        <p:spPr/>
        <p:txBody>
          <a:bodyPr/>
          <a:lstStyle>
            <a:lvl1pPr>
              <a:defRPr/>
            </a:lvl1pPr>
          </a:lstStyle>
          <a:p>
            <a:pPr>
              <a:defRPr/>
            </a:pPr>
            <a:r>
              <a:rPr lang="fr-FR"/>
              <a:t>Le sport pour la santé - Ed. 10/2011</a:t>
            </a:r>
          </a:p>
        </p:txBody>
      </p:sp>
      <p:sp>
        <p:nvSpPr>
          <p:cNvPr id="7" name="Rectangle 14"/>
          <p:cNvSpPr>
            <a:spLocks noGrp="1" noChangeArrowheads="1"/>
          </p:cNvSpPr>
          <p:nvPr>
            <p:ph type="sldNum" sz="quarter" idx="12"/>
          </p:nvPr>
        </p:nvSpPr>
        <p:spPr/>
        <p:txBody>
          <a:bodyPr/>
          <a:lstStyle>
            <a:lvl1pPr>
              <a:defRPr/>
            </a:lvl1pPr>
          </a:lstStyle>
          <a:p>
            <a:pPr>
              <a:defRPr/>
            </a:pPr>
            <a:fld id="{F8284EA6-7DBD-40F7-96D2-EED0569F3D4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8" descr="Fondfiche.jp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557338"/>
            <a:ext cx="40386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557338"/>
            <a:ext cx="40386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12"/>
          <p:cNvSpPr>
            <a:spLocks noGrp="1" noChangeArrowheads="1"/>
          </p:cNvSpPr>
          <p:nvPr>
            <p:ph type="dt" sz="half" idx="10"/>
          </p:nvPr>
        </p:nvSpPr>
        <p:spPr/>
        <p:txBody>
          <a:bodyPr/>
          <a:lstStyle>
            <a:lvl1pPr>
              <a:defRPr/>
            </a:lvl1pPr>
          </a:lstStyle>
          <a:p>
            <a:pPr>
              <a:defRPr/>
            </a:pPr>
            <a:endParaRPr lang="fr-FR"/>
          </a:p>
        </p:txBody>
      </p:sp>
      <p:sp>
        <p:nvSpPr>
          <p:cNvPr id="7" name="Rectangle 13"/>
          <p:cNvSpPr>
            <a:spLocks noGrp="1" noChangeArrowheads="1"/>
          </p:cNvSpPr>
          <p:nvPr>
            <p:ph type="ftr" sz="quarter" idx="11"/>
          </p:nvPr>
        </p:nvSpPr>
        <p:spPr/>
        <p:txBody>
          <a:bodyPr/>
          <a:lstStyle>
            <a:lvl1pPr>
              <a:defRPr/>
            </a:lvl1pPr>
          </a:lstStyle>
          <a:p>
            <a:pPr>
              <a:defRPr/>
            </a:pPr>
            <a:r>
              <a:rPr lang="fr-FR"/>
              <a:t>Le sport pour la santé - Ed. 10/2011</a:t>
            </a:r>
          </a:p>
        </p:txBody>
      </p:sp>
      <p:sp>
        <p:nvSpPr>
          <p:cNvPr id="8" name="Rectangle 14"/>
          <p:cNvSpPr>
            <a:spLocks noGrp="1" noChangeArrowheads="1"/>
          </p:cNvSpPr>
          <p:nvPr>
            <p:ph type="sldNum" sz="quarter" idx="12"/>
          </p:nvPr>
        </p:nvSpPr>
        <p:spPr/>
        <p:txBody>
          <a:bodyPr/>
          <a:lstStyle>
            <a:lvl1pPr>
              <a:defRPr/>
            </a:lvl1pPr>
          </a:lstStyle>
          <a:p>
            <a:pPr>
              <a:defRPr/>
            </a:pPr>
            <a:fld id="{36762A25-31AA-45E5-87B9-88FF829F8B68}"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8" descr="Fondfiche.jp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Rectangle 12"/>
          <p:cNvSpPr>
            <a:spLocks noGrp="1" noChangeArrowheads="1"/>
          </p:cNvSpPr>
          <p:nvPr>
            <p:ph type="dt" sz="half" idx="10"/>
          </p:nvPr>
        </p:nvSpPr>
        <p:spPr/>
        <p:txBody>
          <a:bodyPr/>
          <a:lstStyle>
            <a:lvl1pPr>
              <a:defRPr/>
            </a:lvl1pPr>
          </a:lstStyle>
          <a:p>
            <a:pPr>
              <a:defRPr/>
            </a:pPr>
            <a:endParaRPr lang="fr-FR"/>
          </a:p>
        </p:txBody>
      </p:sp>
      <p:sp>
        <p:nvSpPr>
          <p:cNvPr id="9" name="Rectangle 13"/>
          <p:cNvSpPr>
            <a:spLocks noGrp="1" noChangeArrowheads="1"/>
          </p:cNvSpPr>
          <p:nvPr>
            <p:ph type="ftr" sz="quarter" idx="11"/>
          </p:nvPr>
        </p:nvSpPr>
        <p:spPr/>
        <p:txBody>
          <a:bodyPr/>
          <a:lstStyle>
            <a:lvl1pPr>
              <a:defRPr/>
            </a:lvl1pPr>
          </a:lstStyle>
          <a:p>
            <a:pPr>
              <a:defRPr/>
            </a:pPr>
            <a:r>
              <a:rPr lang="fr-FR"/>
              <a:t>Le sport pour la santé - Ed. 10/2011</a:t>
            </a:r>
          </a:p>
        </p:txBody>
      </p:sp>
      <p:sp>
        <p:nvSpPr>
          <p:cNvPr id="10" name="Rectangle 14"/>
          <p:cNvSpPr>
            <a:spLocks noGrp="1" noChangeArrowheads="1"/>
          </p:cNvSpPr>
          <p:nvPr>
            <p:ph type="sldNum" sz="quarter" idx="12"/>
          </p:nvPr>
        </p:nvSpPr>
        <p:spPr/>
        <p:txBody>
          <a:bodyPr/>
          <a:lstStyle>
            <a:lvl1pPr>
              <a:defRPr/>
            </a:lvl1pPr>
          </a:lstStyle>
          <a:p>
            <a:pPr>
              <a:defRPr/>
            </a:pPr>
            <a:fld id="{2A0A3EFE-AB91-43F1-9C30-08190BFB8575}"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8" descr="Fondfiche.jp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2" name="Titre 1"/>
          <p:cNvSpPr>
            <a:spLocks noGrp="1"/>
          </p:cNvSpPr>
          <p:nvPr>
            <p:ph type="title"/>
          </p:nvPr>
        </p:nvSpPr>
        <p:spPr/>
        <p:txBody>
          <a:bodyPr/>
          <a:lstStyle/>
          <a:p>
            <a:r>
              <a:rPr lang="fr-FR" smtClean="0"/>
              <a:t>Cliquez pour modifier le style du titre</a:t>
            </a:r>
            <a:endParaRPr lang="fr-FR"/>
          </a:p>
        </p:txBody>
      </p:sp>
      <p:sp>
        <p:nvSpPr>
          <p:cNvPr id="4" name="Rectangle 12"/>
          <p:cNvSpPr>
            <a:spLocks noGrp="1" noChangeArrowheads="1"/>
          </p:cNvSpPr>
          <p:nvPr>
            <p:ph type="dt" sz="half" idx="10"/>
          </p:nvPr>
        </p:nvSpPr>
        <p:spPr/>
        <p:txBody>
          <a:bodyPr/>
          <a:lstStyle>
            <a:lvl1pPr>
              <a:defRPr/>
            </a:lvl1pPr>
          </a:lstStyle>
          <a:p>
            <a:pPr>
              <a:defRPr/>
            </a:pPr>
            <a:endParaRPr lang="fr-FR"/>
          </a:p>
        </p:txBody>
      </p:sp>
      <p:sp>
        <p:nvSpPr>
          <p:cNvPr id="5" name="Rectangle 13"/>
          <p:cNvSpPr>
            <a:spLocks noGrp="1" noChangeArrowheads="1"/>
          </p:cNvSpPr>
          <p:nvPr>
            <p:ph type="ftr" sz="quarter" idx="11"/>
          </p:nvPr>
        </p:nvSpPr>
        <p:spPr/>
        <p:txBody>
          <a:bodyPr/>
          <a:lstStyle>
            <a:lvl1pPr>
              <a:defRPr/>
            </a:lvl1pPr>
          </a:lstStyle>
          <a:p>
            <a:pPr>
              <a:defRPr/>
            </a:pPr>
            <a:r>
              <a:rPr lang="fr-FR"/>
              <a:t>Le sport pour la santé - Ed. 10/2011</a:t>
            </a:r>
          </a:p>
        </p:txBody>
      </p:sp>
      <p:sp>
        <p:nvSpPr>
          <p:cNvPr id="6" name="Rectangle 14"/>
          <p:cNvSpPr>
            <a:spLocks noGrp="1" noChangeArrowheads="1"/>
          </p:cNvSpPr>
          <p:nvPr>
            <p:ph type="sldNum" sz="quarter" idx="12"/>
          </p:nvPr>
        </p:nvSpPr>
        <p:spPr/>
        <p:txBody>
          <a:bodyPr/>
          <a:lstStyle>
            <a:lvl1pPr>
              <a:defRPr/>
            </a:lvl1pPr>
          </a:lstStyle>
          <a:p>
            <a:pPr>
              <a:defRPr/>
            </a:pPr>
            <a:fld id="{98C8D6FF-EC35-44F4-95FF-B28F7C30BF1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8" descr="Fondfiche.jp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3" name="Rectangle 12"/>
          <p:cNvSpPr>
            <a:spLocks noGrp="1" noChangeArrowheads="1"/>
          </p:cNvSpPr>
          <p:nvPr>
            <p:ph type="dt" sz="half" idx="10"/>
          </p:nvPr>
        </p:nvSpPr>
        <p:spPr/>
        <p:txBody>
          <a:bodyPr/>
          <a:lstStyle>
            <a:lvl1pPr>
              <a:defRPr/>
            </a:lvl1pPr>
          </a:lstStyle>
          <a:p>
            <a:pPr>
              <a:defRPr/>
            </a:pPr>
            <a:endParaRPr lang="fr-FR"/>
          </a:p>
        </p:txBody>
      </p:sp>
      <p:sp>
        <p:nvSpPr>
          <p:cNvPr id="4" name="Rectangle 13"/>
          <p:cNvSpPr>
            <a:spLocks noGrp="1" noChangeArrowheads="1"/>
          </p:cNvSpPr>
          <p:nvPr>
            <p:ph type="ftr" sz="quarter" idx="11"/>
          </p:nvPr>
        </p:nvSpPr>
        <p:spPr/>
        <p:txBody>
          <a:bodyPr/>
          <a:lstStyle>
            <a:lvl1pPr>
              <a:defRPr/>
            </a:lvl1pPr>
          </a:lstStyle>
          <a:p>
            <a:pPr>
              <a:defRPr/>
            </a:pPr>
            <a:r>
              <a:rPr lang="fr-FR"/>
              <a:t>Le sport pour la santé - Ed. 10/2011</a:t>
            </a:r>
          </a:p>
        </p:txBody>
      </p:sp>
      <p:sp>
        <p:nvSpPr>
          <p:cNvPr id="5" name="Rectangle 14"/>
          <p:cNvSpPr>
            <a:spLocks noGrp="1" noChangeArrowheads="1"/>
          </p:cNvSpPr>
          <p:nvPr>
            <p:ph type="sldNum" sz="quarter" idx="12"/>
          </p:nvPr>
        </p:nvSpPr>
        <p:spPr/>
        <p:txBody>
          <a:bodyPr/>
          <a:lstStyle>
            <a:lvl1pPr>
              <a:defRPr/>
            </a:lvl1pPr>
          </a:lstStyle>
          <a:p>
            <a:pPr>
              <a:defRPr/>
            </a:pPr>
            <a:fld id="{160A52CC-EC11-4A43-B84F-E2B7D0C59E45}"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8" descr="Fondfiche.jp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Rectangle 12"/>
          <p:cNvSpPr>
            <a:spLocks noGrp="1" noChangeArrowheads="1"/>
          </p:cNvSpPr>
          <p:nvPr>
            <p:ph type="dt" sz="half" idx="10"/>
          </p:nvPr>
        </p:nvSpPr>
        <p:spPr/>
        <p:txBody>
          <a:bodyPr/>
          <a:lstStyle>
            <a:lvl1pPr>
              <a:defRPr/>
            </a:lvl1pPr>
          </a:lstStyle>
          <a:p>
            <a:pPr>
              <a:defRPr/>
            </a:pPr>
            <a:endParaRPr lang="fr-FR"/>
          </a:p>
        </p:txBody>
      </p:sp>
      <p:sp>
        <p:nvSpPr>
          <p:cNvPr id="7" name="Rectangle 13"/>
          <p:cNvSpPr>
            <a:spLocks noGrp="1" noChangeArrowheads="1"/>
          </p:cNvSpPr>
          <p:nvPr>
            <p:ph type="ftr" sz="quarter" idx="11"/>
          </p:nvPr>
        </p:nvSpPr>
        <p:spPr/>
        <p:txBody>
          <a:bodyPr/>
          <a:lstStyle>
            <a:lvl1pPr>
              <a:defRPr/>
            </a:lvl1pPr>
          </a:lstStyle>
          <a:p>
            <a:pPr>
              <a:defRPr/>
            </a:pPr>
            <a:r>
              <a:rPr lang="fr-FR"/>
              <a:t>Le sport pour la santé - Ed. 10/2011</a:t>
            </a:r>
          </a:p>
        </p:txBody>
      </p:sp>
      <p:sp>
        <p:nvSpPr>
          <p:cNvPr id="8" name="Rectangle 14"/>
          <p:cNvSpPr>
            <a:spLocks noGrp="1" noChangeArrowheads="1"/>
          </p:cNvSpPr>
          <p:nvPr>
            <p:ph type="sldNum" sz="quarter" idx="12"/>
          </p:nvPr>
        </p:nvSpPr>
        <p:spPr/>
        <p:txBody>
          <a:bodyPr/>
          <a:lstStyle>
            <a:lvl1pPr>
              <a:defRPr/>
            </a:lvl1pPr>
          </a:lstStyle>
          <a:p>
            <a:pPr>
              <a:defRPr/>
            </a:pPr>
            <a:fld id="{8483BCFE-2EDD-4B66-BF9A-788D8E413BA0}"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8" descr="Fondfiche.jpg"/>
          <p:cNvPicPr>
            <a:picLocks noChangeAspect="1"/>
          </p:cNvPicPr>
          <p:nvPr userDrawn="1"/>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Rectangle 12"/>
          <p:cNvSpPr>
            <a:spLocks noGrp="1" noChangeArrowheads="1"/>
          </p:cNvSpPr>
          <p:nvPr>
            <p:ph type="dt" sz="half" idx="10"/>
          </p:nvPr>
        </p:nvSpPr>
        <p:spPr/>
        <p:txBody>
          <a:bodyPr/>
          <a:lstStyle>
            <a:lvl1pPr>
              <a:defRPr/>
            </a:lvl1pPr>
          </a:lstStyle>
          <a:p>
            <a:pPr>
              <a:defRPr/>
            </a:pPr>
            <a:endParaRPr lang="fr-FR"/>
          </a:p>
        </p:txBody>
      </p:sp>
      <p:sp>
        <p:nvSpPr>
          <p:cNvPr id="7" name="Rectangle 13"/>
          <p:cNvSpPr>
            <a:spLocks noGrp="1" noChangeArrowheads="1"/>
          </p:cNvSpPr>
          <p:nvPr>
            <p:ph type="ftr" sz="quarter" idx="11"/>
          </p:nvPr>
        </p:nvSpPr>
        <p:spPr/>
        <p:txBody>
          <a:bodyPr/>
          <a:lstStyle>
            <a:lvl1pPr>
              <a:defRPr/>
            </a:lvl1pPr>
          </a:lstStyle>
          <a:p>
            <a:pPr>
              <a:defRPr/>
            </a:pPr>
            <a:r>
              <a:rPr lang="fr-FR"/>
              <a:t>Le sport pour la santé - Ed. 10/2011</a:t>
            </a:r>
          </a:p>
        </p:txBody>
      </p:sp>
      <p:sp>
        <p:nvSpPr>
          <p:cNvPr id="8" name="Rectangle 14"/>
          <p:cNvSpPr>
            <a:spLocks noGrp="1" noChangeArrowheads="1"/>
          </p:cNvSpPr>
          <p:nvPr>
            <p:ph type="sldNum" sz="quarter" idx="12"/>
          </p:nvPr>
        </p:nvSpPr>
        <p:spPr/>
        <p:txBody>
          <a:bodyPr/>
          <a:lstStyle>
            <a:lvl1pPr>
              <a:defRPr/>
            </a:lvl1pPr>
          </a:lstStyle>
          <a:p>
            <a:pPr>
              <a:defRPr/>
            </a:pPr>
            <a:fld id="{A82EF040-8A3D-49BB-83C8-5970CE714BD7}"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Fond diaporama dopage"/>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10"/>
          <p:cNvSpPr>
            <a:spLocks noGrp="1" noChangeArrowheads="1"/>
          </p:cNvSpPr>
          <p:nvPr>
            <p:ph type="title"/>
          </p:nvPr>
        </p:nvSpPr>
        <p:spPr bwMode="auto">
          <a:xfrm>
            <a:off x="0" y="-100013"/>
            <a:ext cx="8229600" cy="1125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8" name="Rectangle 11"/>
          <p:cNvSpPr>
            <a:spLocks noGrp="1" noChangeArrowheads="1"/>
          </p:cNvSpPr>
          <p:nvPr>
            <p:ph type="body" idx="1"/>
          </p:nvPr>
        </p:nvSpPr>
        <p:spPr bwMode="auto">
          <a:xfrm>
            <a:off x="457200" y="1557338"/>
            <a:ext cx="8229600" cy="456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6" name="Rectangle 12"/>
          <p:cNvSpPr>
            <a:spLocks noGrp="1" noChangeArrowheads="1"/>
          </p:cNvSpPr>
          <p:nvPr>
            <p:ph type="dt" sz="half" idx="2"/>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fr-FR"/>
          </a:p>
        </p:txBody>
      </p:sp>
      <p:sp>
        <p:nvSpPr>
          <p:cNvPr id="1037" name="Rectangle 13"/>
          <p:cNvSpPr>
            <a:spLocks noGrp="1" noChangeArrowheads="1"/>
          </p:cNvSpPr>
          <p:nvPr>
            <p:ph type="ftr" sz="quarter" idx="3"/>
          </p:nvPr>
        </p:nvSpPr>
        <p:spPr bwMode="auto">
          <a:xfrm>
            <a:off x="6248400" y="6619875"/>
            <a:ext cx="28956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a:lvl1pPr>
          </a:lstStyle>
          <a:p>
            <a:pPr>
              <a:defRPr/>
            </a:pPr>
            <a:r>
              <a:rPr lang="fr-FR"/>
              <a:t>Le sport pour la santé - Ed. 10/2011</a:t>
            </a:r>
          </a:p>
        </p:txBody>
      </p:sp>
      <p:sp>
        <p:nvSpPr>
          <p:cNvPr id="1038" name="Rectangle 14"/>
          <p:cNvSpPr>
            <a:spLocks noGrp="1" noChangeArrowheads="1"/>
          </p:cNvSpPr>
          <p:nvPr>
            <p:ph type="sldNum" sz="quarter" idx="4"/>
          </p:nvPr>
        </p:nvSpPr>
        <p:spPr bwMode="auto">
          <a:xfrm>
            <a:off x="8748713" y="3294063"/>
            <a:ext cx="46513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fld id="{18DF627E-6233-41C3-A5D8-C8B5AC616019}" type="slidenum">
              <a:rPr lang="fr-FR"/>
              <a:pPr>
                <a:defRPr/>
              </a:pPr>
              <a:t>‹N°›</a:t>
            </a:fld>
            <a:endParaRPr lang="fr-FR"/>
          </a:p>
        </p:txBody>
      </p:sp>
      <p:sp>
        <p:nvSpPr>
          <p:cNvPr id="1039" name="Rectangle 15"/>
          <p:cNvSpPr>
            <a:spLocks noChangeArrowheads="1"/>
          </p:cNvSpPr>
          <p:nvPr userDrawn="1"/>
        </p:nvSpPr>
        <p:spPr bwMode="auto">
          <a:xfrm>
            <a:off x="8783638" y="3284538"/>
            <a:ext cx="360362" cy="360362"/>
          </a:xfrm>
          <a:prstGeom prst="rect">
            <a:avLst/>
          </a:prstGeom>
          <a:noFill/>
          <a:ln w="9525">
            <a:solidFill>
              <a:schemeClr val="tx1"/>
            </a:solidFill>
            <a:miter lim="800000"/>
            <a:headEnd/>
            <a:tailEnd/>
          </a:ln>
          <a:effectLst/>
        </p:spPr>
        <p:txBody>
          <a:bodyPr wrap="none" anchor="ctr"/>
          <a:lstStyle/>
          <a:p>
            <a:pPr>
              <a:defRPr/>
            </a:pPr>
            <a:endParaRPr lang="fr-FR"/>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sldNum="0" hdr="0" dt="0"/>
  <p:txStyles>
    <p:titleStyle>
      <a:lvl1pPr algn="l" rtl="0" eaLnBrk="0" fontAlgn="base" hangingPunct="0">
        <a:spcBef>
          <a:spcPct val="0"/>
        </a:spcBef>
        <a:spcAft>
          <a:spcPct val="0"/>
        </a:spcAft>
        <a:defRPr sz="4000" b="1">
          <a:solidFill>
            <a:schemeClr val="accent2"/>
          </a:solidFill>
          <a:latin typeface="+mj-lt"/>
          <a:ea typeface="+mj-ea"/>
          <a:cs typeface="+mj-cs"/>
        </a:defRPr>
      </a:lvl1pPr>
      <a:lvl2pPr algn="l" rtl="0" eaLnBrk="0" fontAlgn="base" hangingPunct="0">
        <a:spcBef>
          <a:spcPct val="0"/>
        </a:spcBef>
        <a:spcAft>
          <a:spcPct val="0"/>
        </a:spcAft>
        <a:defRPr sz="4000" b="1">
          <a:solidFill>
            <a:schemeClr val="accent2"/>
          </a:solidFill>
          <a:latin typeface="Times New Roman" pitchFamily="18" charset="0"/>
        </a:defRPr>
      </a:lvl2pPr>
      <a:lvl3pPr algn="l" rtl="0" eaLnBrk="0" fontAlgn="base" hangingPunct="0">
        <a:spcBef>
          <a:spcPct val="0"/>
        </a:spcBef>
        <a:spcAft>
          <a:spcPct val="0"/>
        </a:spcAft>
        <a:defRPr sz="4000" b="1">
          <a:solidFill>
            <a:schemeClr val="accent2"/>
          </a:solidFill>
          <a:latin typeface="Times New Roman" pitchFamily="18" charset="0"/>
        </a:defRPr>
      </a:lvl3pPr>
      <a:lvl4pPr algn="l" rtl="0" eaLnBrk="0" fontAlgn="base" hangingPunct="0">
        <a:spcBef>
          <a:spcPct val="0"/>
        </a:spcBef>
        <a:spcAft>
          <a:spcPct val="0"/>
        </a:spcAft>
        <a:defRPr sz="4000" b="1">
          <a:solidFill>
            <a:schemeClr val="accent2"/>
          </a:solidFill>
          <a:latin typeface="Times New Roman" pitchFamily="18" charset="0"/>
        </a:defRPr>
      </a:lvl4pPr>
      <a:lvl5pPr algn="l" rtl="0" eaLnBrk="0" fontAlgn="base" hangingPunct="0">
        <a:spcBef>
          <a:spcPct val="0"/>
        </a:spcBef>
        <a:spcAft>
          <a:spcPct val="0"/>
        </a:spcAft>
        <a:defRPr sz="4000" b="1">
          <a:solidFill>
            <a:schemeClr val="accent2"/>
          </a:solidFill>
          <a:latin typeface="Times New Roman" pitchFamily="18" charset="0"/>
        </a:defRPr>
      </a:lvl5pPr>
      <a:lvl6pPr marL="457200" algn="l" rtl="0" fontAlgn="base">
        <a:spcBef>
          <a:spcPct val="0"/>
        </a:spcBef>
        <a:spcAft>
          <a:spcPct val="0"/>
        </a:spcAft>
        <a:defRPr sz="4000" b="1">
          <a:solidFill>
            <a:schemeClr val="accent2"/>
          </a:solidFill>
          <a:latin typeface="Times New Roman" pitchFamily="18" charset="0"/>
        </a:defRPr>
      </a:lvl6pPr>
      <a:lvl7pPr marL="914400" algn="l" rtl="0" fontAlgn="base">
        <a:spcBef>
          <a:spcPct val="0"/>
        </a:spcBef>
        <a:spcAft>
          <a:spcPct val="0"/>
        </a:spcAft>
        <a:defRPr sz="4000" b="1">
          <a:solidFill>
            <a:schemeClr val="accent2"/>
          </a:solidFill>
          <a:latin typeface="Times New Roman" pitchFamily="18" charset="0"/>
        </a:defRPr>
      </a:lvl7pPr>
      <a:lvl8pPr marL="1371600" algn="l" rtl="0" fontAlgn="base">
        <a:spcBef>
          <a:spcPct val="0"/>
        </a:spcBef>
        <a:spcAft>
          <a:spcPct val="0"/>
        </a:spcAft>
        <a:defRPr sz="4000" b="1">
          <a:solidFill>
            <a:schemeClr val="accent2"/>
          </a:solidFill>
          <a:latin typeface="Times New Roman" pitchFamily="18" charset="0"/>
        </a:defRPr>
      </a:lvl8pPr>
      <a:lvl9pPr marL="1828800" algn="l" rtl="0" fontAlgn="base">
        <a:spcBef>
          <a:spcPct val="0"/>
        </a:spcBef>
        <a:spcAft>
          <a:spcPct val="0"/>
        </a:spcAft>
        <a:defRPr sz="4000" b="1">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lr>
          <a:srgbClr val="FF6600"/>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FF6600"/>
        </a:buClr>
        <a:buFont typeface="Arial" charset="0"/>
        <a:buChar char="›"/>
        <a:defRPr sz="2400">
          <a:solidFill>
            <a:schemeClr val="tx1"/>
          </a:solidFill>
          <a:latin typeface="Arial Narrow" pitchFamily="34" charset="0"/>
        </a:defRPr>
      </a:lvl2pPr>
      <a:lvl3pPr marL="1143000" indent="-228600" algn="l" rtl="0" eaLnBrk="0" fontAlgn="base" hangingPunct="0">
        <a:spcBef>
          <a:spcPct val="20000"/>
        </a:spcBef>
        <a:spcAft>
          <a:spcPct val="0"/>
        </a:spcAft>
        <a:buClr>
          <a:srgbClr val="FF6600"/>
        </a:buClr>
        <a:buChar char="•"/>
        <a:defRPr sz="2000">
          <a:solidFill>
            <a:schemeClr val="tx1"/>
          </a:solidFill>
          <a:latin typeface="Arial Narrow" pitchFamily="34" charset="0"/>
        </a:defRPr>
      </a:lvl3pPr>
      <a:lvl4pPr marL="1600200" indent="-228600" algn="l" rtl="0" eaLnBrk="0" fontAlgn="base" hangingPunct="0">
        <a:spcBef>
          <a:spcPct val="20000"/>
        </a:spcBef>
        <a:spcAft>
          <a:spcPct val="0"/>
        </a:spcAft>
        <a:buClr>
          <a:srgbClr val="FF6600"/>
        </a:buClr>
        <a:buChar char="–"/>
        <a:defRPr>
          <a:solidFill>
            <a:schemeClr val="tx1"/>
          </a:solidFill>
          <a:latin typeface="Arial Narrow" pitchFamily="34" charset="0"/>
        </a:defRPr>
      </a:lvl4pPr>
      <a:lvl5pPr marL="2057400" indent="-228600" algn="l" rtl="0" eaLnBrk="0" fontAlgn="base" hangingPunct="0">
        <a:spcBef>
          <a:spcPct val="20000"/>
        </a:spcBef>
        <a:spcAft>
          <a:spcPct val="0"/>
        </a:spcAft>
        <a:buClr>
          <a:srgbClr val="FF6600"/>
        </a:buClr>
        <a:buChar char="»"/>
        <a:defRPr>
          <a:solidFill>
            <a:schemeClr val="tx1"/>
          </a:solidFill>
          <a:latin typeface="Arial Narrow" pitchFamily="34" charset="0"/>
        </a:defRPr>
      </a:lvl5pPr>
      <a:lvl6pPr marL="2514600" indent="-228600" algn="l" rtl="0" fontAlgn="base">
        <a:spcBef>
          <a:spcPct val="20000"/>
        </a:spcBef>
        <a:spcAft>
          <a:spcPct val="0"/>
        </a:spcAft>
        <a:buClr>
          <a:srgbClr val="FF6600"/>
        </a:buClr>
        <a:buChar char="»"/>
        <a:defRPr>
          <a:solidFill>
            <a:schemeClr val="tx1"/>
          </a:solidFill>
          <a:latin typeface="Arial Narrow" pitchFamily="34" charset="0"/>
        </a:defRPr>
      </a:lvl6pPr>
      <a:lvl7pPr marL="2971800" indent="-228600" algn="l" rtl="0" fontAlgn="base">
        <a:spcBef>
          <a:spcPct val="20000"/>
        </a:spcBef>
        <a:spcAft>
          <a:spcPct val="0"/>
        </a:spcAft>
        <a:buClr>
          <a:srgbClr val="FF6600"/>
        </a:buClr>
        <a:buChar char="»"/>
        <a:defRPr>
          <a:solidFill>
            <a:schemeClr val="tx1"/>
          </a:solidFill>
          <a:latin typeface="Arial Narrow" pitchFamily="34" charset="0"/>
        </a:defRPr>
      </a:lvl7pPr>
      <a:lvl8pPr marL="3429000" indent="-228600" algn="l" rtl="0" fontAlgn="base">
        <a:spcBef>
          <a:spcPct val="20000"/>
        </a:spcBef>
        <a:spcAft>
          <a:spcPct val="0"/>
        </a:spcAft>
        <a:buClr>
          <a:srgbClr val="FF6600"/>
        </a:buClr>
        <a:buChar char="»"/>
        <a:defRPr>
          <a:solidFill>
            <a:schemeClr val="tx1"/>
          </a:solidFill>
          <a:latin typeface="Arial Narrow" pitchFamily="34" charset="0"/>
        </a:defRPr>
      </a:lvl8pPr>
      <a:lvl9pPr marL="3886200" indent="-228600" algn="l" rtl="0" fontAlgn="base">
        <a:spcBef>
          <a:spcPct val="20000"/>
        </a:spcBef>
        <a:spcAft>
          <a:spcPct val="0"/>
        </a:spcAft>
        <a:buClr>
          <a:srgbClr val="FF6600"/>
        </a:buClr>
        <a:buChar char="»"/>
        <a:defRPr>
          <a:solidFill>
            <a:schemeClr val="tx1"/>
          </a:solidFill>
          <a:latin typeface="Arial Narrow"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C:\Users\martine\Desktop\CNOSF\CNOSF%20diaporama%202011-1011\diaporama%202015\PNG\CNOSF_LOGO_INSTIT_RVB.jpg"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file:///C:\Users\martine\Desktop\CNOSF\CNOSF%20diaporama%202011-1011\diaporama%202015\PNG\P9-CNOSF%202015.png"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C:\Users\martine\Desktop\CNOSF\CNOSF%20diaporama%202011-1011\diaporama%202015\PNG\P1-CNOSF%202015.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C:\Users\martine\Desktop\CNOSF\CNOSF%20diaporama%202011-1011\diaporama%202015\PNG\P2-CNOSF%202015.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C:\Users\martine\Desktop\CNOSF\CNOSF%20diaporama%202011-1011\diaporama%202015\PNG\P2-CNOSF%202015-LES%20JEUNES.p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C:\Users\martine\Desktop\CNOSF\CNOSF%20diaporama%202011-1011\diaporama%202015\PNG\P5-CNOSF%202015.p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Grp="1" noChangeArrowheads="1"/>
          </p:cNvSpPr>
          <p:nvPr>
            <p:ph type="ftr" sz="quarter" idx="10"/>
          </p:nvPr>
        </p:nvSpPr>
        <p:spPr>
          <a:noFill/>
        </p:spPr>
        <p:txBody>
          <a:bodyPr/>
          <a:lstStyle/>
          <a:p>
            <a:r>
              <a:rPr lang="fr-FR" dirty="0" smtClean="0"/>
              <a:t>Le sport pour la santé - Ed. 09/2015</a:t>
            </a:r>
          </a:p>
        </p:txBody>
      </p:sp>
      <p:sp>
        <p:nvSpPr>
          <p:cNvPr id="13315" name="Rectangle 2"/>
          <p:cNvSpPr>
            <a:spLocks noGrp="1" noChangeArrowheads="1"/>
          </p:cNvSpPr>
          <p:nvPr>
            <p:ph type="ctrTitle"/>
          </p:nvPr>
        </p:nvSpPr>
        <p:spPr>
          <a:xfrm>
            <a:off x="2232025" y="2813050"/>
            <a:ext cx="4679950" cy="1470025"/>
          </a:xfrm>
          <a:ln>
            <a:solidFill>
              <a:schemeClr val="accent2"/>
            </a:solidFill>
          </a:ln>
        </p:spPr>
        <p:txBody>
          <a:bodyPr/>
          <a:lstStyle/>
          <a:p>
            <a:pPr eaLnBrk="1" hangingPunct="1"/>
            <a:r>
              <a:rPr lang="fr-FR" smtClean="0"/>
              <a:t>Le sport</a:t>
            </a:r>
            <a:br>
              <a:rPr lang="fr-FR" smtClean="0"/>
            </a:br>
            <a:r>
              <a:rPr lang="fr-FR" smtClean="0"/>
              <a:t>dans la société</a:t>
            </a:r>
          </a:p>
        </p:txBody>
      </p:sp>
      <p:sp>
        <p:nvSpPr>
          <p:cNvPr id="13316" name="Rectangle 3"/>
          <p:cNvSpPr>
            <a:spLocks noGrp="1" noChangeArrowheads="1"/>
          </p:cNvSpPr>
          <p:nvPr>
            <p:ph type="subTitle" idx="1"/>
          </p:nvPr>
        </p:nvSpPr>
        <p:spPr/>
        <p:txBody>
          <a:bodyPr/>
          <a:lstStyle/>
          <a:p>
            <a:pPr eaLnBrk="1" hangingPunct="1"/>
            <a:r>
              <a:rPr lang="fr-FR" smtClean="0"/>
              <a:t>Le diaporama</a:t>
            </a:r>
            <a:br>
              <a:rPr lang="fr-FR" smtClean="0"/>
            </a:br>
            <a:r>
              <a:rPr lang="fr-FR" smtClean="0"/>
              <a:t>« Le Sport pour la Santé »</a:t>
            </a:r>
            <a:br>
              <a:rPr lang="fr-FR" smtClean="0"/>
            </a:br>
            <a:endParaRPr lang="fr-FR" smtClean="0"/>
          </a:p>
        </p:txBody>
      </p:sp>
      <p:pic>
        <p:nvPicPr>
          <p:cNvPr id="13318" name="Picture 11" descr="logo-afld-quadridef"/>
          <p:cNvPicPr>
            <a:picLocks noChangeAspect="1" noChangeArrowheads="1"/>
          </p:cNvPicPr>
          <p:nvPr/>
        </p:nvPicPr>
        <p:blipFill>
          <a:blip r:embed="rId3" cstate="print"/>
          <a:srcRect/>
          <a:stretch>
            <a:fillRect/>
          </a:stretch>
        </p:blipFill>
        <p:spPr bwMode="auto">
          <a:xfrm>
            <a:off x="395288" y="5940425"/>
            <a:ext cx="2232025" cy="579438"/>
          </a:xfrm>
          <a:prstGeom prst="rect">
            <a:avLst/>
          </a:prstGeom>
          <a:noFill/>
          <a:ln w="9525">
            <a:noFill/>
            <a:miter lim="800000"/>
            <a:headEnd/>
            <a:tailEnd/>
          </a:ln>
        </p:spPr>
      </p:pic>
      <p:pic>
        <p:nvPicPr>
          <p:cNvPr id="13319" name="Image 8" descr="logo_msjsva_bleu_secretariat.gif"/>
          <p:cNvPicPr>
            <a:picLocks noChangeAspect="1"/>
          </p:cNvPicPr>
          <p:nvPr/>
        </p:nvPicPr>
        <p:blipFill>
          <a:blip r:embed="rId4" cstate="print"/>
          <a:srcRect/>
          <a:stretch>
            <a:fillRect/>
          </a:stretch>
        </p:blipFill>
        <p:spPr bwMode="auto">
          <a:xfrm>
            <a:off x="571500" y="3011488"/>
            <a:ext cx="904875" cy="1158875"/>
          </a:xfrm>
          <a:prstGeom prst="rect">
            <a:avLst/>
          </a:prstGeom>
          <a:noFill/>
          <a:ln w="9525">
            <a:noFill/>
            <a:miter lim="800000"/>
            <a:headEnd/>
            <a:tailEnd/>
          </a:ln>
        </p:spPr>
      </p:pic>
      <p:pic>
        <p:nvPicPr>
          <p:cNvPr id="8" name="CNOSF_LOGO_INSTIT_RVB.jpg" descr="C:\Users\martine\Desktop\CNOSF\CNOSF diaporama 2011-1011\diaporama 2015\PNG\CNOSF_LOGO_INSTIT_RVB.jpg"/>
          <p:cNvPicPr>
            <a:picLocks noChangeAspect="1"/>
          </p:cNvPicPr>
          <p:nvPr/>
        </p:nvPicPr>
        <p:blipFill>
          <a:blip r:embed="rId5" r:link="rId6" cstate="print"/>
          <a:stretch>
            <a:fillRect/>
          </a:stretch>
        </p:blipFill>
        <p:spPr>
          <a:xfrm>
            <a:off x="360000" y="360000"/>
            <a:ext cx="1249680" cy="1249680"/>
          </a:xfrm>
          <a:prstGeom prst="rect">
            <a:avLst/>
          </a:prstGeom>
          <a:ln w="3175">
            <a:solidFill>
              <a:schemeClr val="bg2"/>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pied de page 4"/>
          <p:cNvSpPr>
            <a:spLocks noGrp="1"/>
          </p:cNvSpPr>
          <p:nvPr>
            <p:ph type="ftr" sz="quarter" idx="11"/>
          </p:nvPr>
        </p:nvSpPr>
        <p:spPr>
          <a:noFill/>
        </p:spPr>
        <p:txBody>
          <a:bodyPr/>
          <a:lstStyle/>
          <a:p>
            <a:r>
              <a:rPr lang="fr-FR" dirty="0" smtClean="0"/>
              <a:t>Le sport pour la santé - Ed. 09/2015</a:t>
            </a:r>
          </a:p>
        </p:txBody>
      </p:sp>
      <p:sp>
        <p:nvSpPr>
          <p:cNvPr id="22531" name="Rectangle 2"/>
          <p:cNvSpPr>
            <a:spLocks noGrp="1" noChangeArrowheads="1"/>
          </p:cNvSpPr>
          <p:nvPr>
            <p:ph type="title"/>
          </p:nvPr>
        </p:nvSpPr>
        <p:spPr/>
        <p:txBody>
          <a:bodyPr/>
          <a:lstStyle/>
          <a:p>
            <a:pPr eaLnBrk="1" hangingPunct="1"/>
            <a:r>
              <a:rPr lang="fr-FR" smtClean="0"/>
              <a:t>L’organisation du sport en France</a:t>
            </a:r>
          </a:p>
        </p:txBody>
      </p:sp>
      <p:sp>
        <p:nvSpPr>
          <p:cNvPr id="22532" name="Rectangle 3"/>
          <p:cNvSpPr>
            <a:spLocks noGrp="1" noChangeArrowheads="1"/>
          </p:cNvSpPr>
          <p:nvPr>
            <p:ph type="body" idx="1"/>
          </p:nvPr>
        </p:nvSpPr>
        <p:spPr>
          <a:xfrm>
            <a:off x="914400" y="1341438"/>
            <a:ext cx="7978775" cy="4568825"/>
          </a:xfrm>
        </p:spPr>
        <p:txBody>
          <a:bodyPr/>
          <a:lstStyle/>
          <a:p>
            <a:pPr eaLnBrk="1" hangingPunct="1">
              <a:lnSpc>
                <a:spcPct val="90000"/>
              </a:lnSpc>
            </a:pPr>
            <a:r>
              <a:rPr lang="fr-FR" sz="2800" b="1" dirty="0" smtClean="0"/>
              <a:t>Le Ministère chargé des Sports</a:t>
            </a:r>
          </a:p>
          <a:p>
            <a:pPr eaLnBrk="1" hangingPunct="1">
              <a:lnSpc>
                <a:spcPct val="90000"/>
              </a:lnSpc>
            </a:pPr>
            <a:endParaRPr lang="fr-FR" sz="2800" b="1" dirty="0" smtClean="0"/>
          </a:p>
          <a:p>
            <a:pPr lvl="1" eaLnBrk="1" hangingPunct="1">
              <a:lnSpc>
                <a:spcPct val="90000"/>
              </a:lnSpc>
            </a:pPr>
            <a:r>
              <a:rPr lang="fr-FR" sz="2000" dirty="0" smtClean="0"/>
              <a:t>Est le garant du dispositif basé sur la réalisation du double projet sportif </a:t>
            </a:r>
            <a:br>
              <a:rPr lang="fr-FR" sz="2000" dirty="0" smtClean="0"/>
            </a:br>
            <a:r>
              <a:rPr lang="fr-FR" sz="2000" dirty="0" smtClean="0"/>
              <a:t>et professionnel </a:t>
            </a:r>
          </a:p>
          <a:p>
            <a:pPr lvl="1" eaLnBrk="1" hangingPunct="1">
              <a:lnSpc>
                <a:spcPct val="90000"/>
              </a:lnSpc>
            </a:pPr>
            <a:r>
              <a:rPr lang="fr-FR" sz="2000" dirty="0" smtClean="0"/>
              <a:t>Veille au bon fonctionnement de l’activité des fédérations </a:t>
            </a:r>
          </a:p>
          <a:p>
            <a:pPr lvl="1" eaLnBrk="1" hangingPunct="1">
              <a:lnSpc>
                <a:spcPct val="90000"/>
              </a:lnSpc>
            </a:pPr>
            <a:endParaRPr lang="fr-FR" sz="2000" dirty="0" smtClean="0"/>
          </a:p>
          <a:p>
            <a:pPr lvl="1" eaLnBrk="1" hangingPunct="1">
              <a:lnSpc>
                <a:spcPct val="90000"/>
              </a:lnSpc>
              <a:buNone/>
            </a:pPr>
            <a:r>
              <a:rPr lang="fr-FR" sz="2000" b="1" dirty="0" smtClean="0">
                <a:solidFill>
                  <a:schemeClr val="accent6"/>
                </a:solidFill>
                <a:latin typeface="+mn-lt"/>
              </a:rPr>
              <a:t>Les objectifs prioritaires du ministère sont pour l'essentiel</a:t>
            </a:r>
            <a:r>
              <a:rPr lang="fr-FR" sz="2000" dirty="0" smtClean="0"/>
              <a:t> </a:t>
            </a:r>
            <a:r>
              <a:rPr lang="fr-FR" sz="2000" b="1" dirty="0" smtClean="0">
                <a:solidFill>
                  <a:schemeClr val="accent2"/>
                </a:solidFill>
                <a:latin typeface="Times New Roman" pitchFamily="18" charset="0"/>
              </a:rPr>
              <a:t>: </a:t>
            </a:r>
          </a:p>
          <a:p>
            <a:pPr lvl="1" eaLnBrk="1" hangingPunct="1">
              <a:lnSpc>
                <a:spcPct val="90000"/>
              </a:lnSpc>
              <a:buFont typeface="Arial Narrow" pitchFamily="34" charset="0"/>
              <a:buChar char="›"/>
            </a:pPr>
            <a:r>
              <a:rPr lang="fr-FR" sz="2000" dirty="0" smtClean="0">
                <a:solidFill>
                  <a:schemeClr val="tx1"/>
                </a:solidFill>
                <a:latin typeface="Arial Narrow" pitchFamily="34" charset="0"/>
              </a:rPr>
              <a:t>La participation et une présence significative aux Jeux Olympiques et aux autres compétitions de référence que sont les championnats du monde et d'Europe afin de maintenir et d'améliorer le rang de la France dans le classement mondial </a:t>
            </a:r>
          </a:p>
          <a:p>
            <a:pPr lvl="1" eaLnBrk="1" hangingPunct="1">
              <a:lnSpc>
                <a:spcPct val="90000"/>
              </a:lnSpc>
              <a:buFont typeface="Arial Narrow" pitchFamily="34" charset="0"/>
              <a:buChar char="›"/>
            </a:pPr>
            <a:r>
              <a:rPr lang="fr-FR" sz="2000" dirty="0" smtClean="0">
                <a:solidFill>
                  <a:schemeClr val="tx1"/>
                </a:solidFill>
                <a:latin typeface="Arial Narrow" pitchFamily="34" charset="0"/>
              </a:rPr>
              <a:t>Le soutien aux actions menées par les fédérations en faveur de la protection de la santé des sportifs, de la prévention et du développement des pratiques sportives tant compétitives que de loisir</a:t>
            </a:r>
          </a:p>
          <a:p>
            <a:pPr lvl="1" eaLnBrk="1" hangingPunct="1">
              <a:lnSpc>
                <a:spcPct val="90000"/>
              </a:lnSpc>
            </a:pPr>
            <a:r>
              <a:rPr lang="fr-FR" sz="2000" dirty="0" smtClean="0"/>
              <a:t>L’accès le plus large aux pratiques les plus diversifiées</a:t>
            </a:r>
          </a:p>
        </p:txBody>
      </p:sp>
      <p:sp>
        <p:nvSpPr>
          <p:cNvPr id="22533" name="Espace réservé du numéro de diapositive 6"/>
          <p:cNvSpPr txBox="1">
            <a:spLocks/>
          </p:cNvSpPr>
          <p:nvPr/>
        </p:nvSpPr>
        <p:spPr bwMode="auto">
          <a:xfrm>
            <a:off x="8715375" y="3294063"/>
            <a:ext cx="428625" cy="349250"/>
          </a:xfrm>
          <a:prstGeom prst="rect">
            <a:avLst/>
          </a:prstGeom>
          <a:noFill/>
          <a:ln w="9525">
            <a:solidFill>
              <a:schemeClr val="tx1"/>
            </a:solidFill>
            <a:miter lim="800000"/>
            <a:headEnd/>
            <a:tailEnd/>
          </a:ln>
        </p:spPr>
        <p:txBody>
          <a:bodyPr/>
          <a:lstStyle/>
          <a:p>
            <a:pPr algn="ctr"/>
            <a:fld id="{D5358364-A503-45F3-9687-0FC13D9D1B9B}" type="slidenum">
              <a:rPr lang="fr-FR" sz="1400" b="0"/>
              <a:pPr algn="ctr"/>
              <a:t>10</a:t>
            </a:fld>
            <a:endParaRPr lang="fr-FR" sz="1400"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p18 bis"/>
          <p:cNvPicPr>
            <a:picLocks noChangeAspect="1" noChangeArrowheads="1"/>
          </p:cNvPicPr>
          <p:nvPr/>
        </p:nvPicPr>
        <p:blipFill>
          <a:blip r:embed="rId3" cstate="print"/>
          <a:srcRect/>
          <a:stretch>
            <a:fillRect/>
          </a:stretch>
        </p:blipFill>
        <p:spPr bwMode="auto">
          <a:xfrm>
            <a:off x="279400" y="1268413"/>
            <a:ext cx="3563938" cy="5589587"/>
          </a:xfrm>
          <a:prstGeom prst="rect">
            <a:avLst/>
          </a:prstGeom>
          <a:noFill/>
          <a:ln w="9525">
            <a:noFill/>
            <a:miter lim="800000"/>
            <a:headEnd/>
            <a:tailEnd/>
          </a:ln>
        </p:spPr>
      </p:pic>
      <p:sp>
        <p:nvSpPr>
          <p:cNvPr id="23555" name="Espace réservé du pied de page 4"/>
          <p:cNvSpPr>
            <a:spLocks noGrp="1"/>
          </p:cNvSpPr>
          <p:nvPr>
            <p:ph type="ftr" sz="quarter" idx="11"/>
          </p:nvPr>
        </p:nvSpPr>
        <p:spPr>
          <a:noFill/>
        </p:spPr>
        <p:txBody>
          <a:bodyPr/>
          <a:lstStyle/>
          <a:p>
            <a:r>
              <a:rPr lang="fr-FR" dirty="0" smtClean="0"/>
              <a:t>Le sport pour la santé - Ed. 09/2015</a:t>
            </a:r>
          </a:p>
        </p:txBody>
      </p:sp>
      <p:sp>
        <p:nvSpPr>
          <p:cNvPr id="23556" name="Rectangle 2"/>
          <p:cNvSpPr>
            <a:spLocks noGrp="1" noChangeArrowheads="1"/>
          </p:cNvSpPr>
          <p:nvPr>
            <p:ph type="title"/>
          </p:nvPr>
        </p:nvSpPr>
        <p:spPr/>
        <p:txBody>
          <a:bodyPr/>
          <a:lstStyle/>
          <a:p>
            <a:pPr eaLnBrk="1" hangingPunct="1"/>
            <a:r>
              <a:rPr lang="fr-FR" smtClean="0"/>
              <a:t>Le financement du sport en France</a:t>
            </a:r>
          </a:p>
        </p:txBody>
      </p:sp>
      <p:sp>
        <p:nvSpPr>
          <p:cNvPr id="23557" name="Rectangle 5"/>
          <p:cNvSpPr>
            <a:spLocks noGrp="1" noChangeArrowheads="1"/>
          </p:cNvSpPr>
          <p:nvPr>
            <p:ph type="body" idx="1"/>
          </p:nvPr>
        </p:nvSpPr>
        <p:spPr>
          <a:xfrm>
            <a:off x="2928938" y="1571625"/>
            <a:ext cx="5346700" cy="4568825"/>
          </a:xfrm>
          <a:noFill/>
        </p:spPr>
        <p:txBody>
          <a:bodyPr/>
          <a:lstStyle/>
          <a:p>
            <a:pPr lvl="1" eaLnBrk="1" hangingPunct="1"/>
            <a:endParaRPr lang="fr-FR" smtClean="0"/>
          </a:p>
          <a:p>
            <a:pPr lvl="1" eaLnBrk="1" hangingPunct="1">
              <a:buFont typeface="Arial" charset="0"/>
              <a:buNone/>
            </a:pPr>
            <a:endParaRPr lang="fr-FR" smtClean="0"/>
          </a:p>
          <a:p>
            <a:pPr lvl="1" eaLnBrk="1" hangingPunct="1"/>
            <a:r>
              <a:rPr lang="fr-FR" smtClean="0"/>
              <a:t>Les collectivités locales</a:t>
            </a:r>
          </a:p>
          <a:p>
            <a:pPr lvl="1" eaLnBrk="1" hangingPunct="1"/>
            <a:endParaRPr lang="fr-FR" smtClean="0"/>
          </a:p>
          <a:p>
            <a:pPr lvl="1" eaLnBrk="1" hangingPunct="1"/>
            <a:r>
              <a:rPr lang="fr-FR" smtClean="0"/>
              <a:t>L’État</a:t>
            </a:r>
          </a:p>
          <a:p>
            <a:pPr lvl="1" eaLnBrk="1" hangingPunct="1">
              <a:buFont typeface="Arial" charset="0"/>
              <a:buNone/>
            </a:pPr>
            <a:endParaRPr lang="fr-FR" smtClean="0"/>
          </a:p>
          <a:p>
            <a:pPr lvl="1" eaLnBrk="1" hangingPunct="1"/>
            <a:r>
              <a:rPr lang="fr-FR" smtClean="0"/>
              <a:t>Les ménages</a:t>
            </a:r>
          </a:p>
          <a:p>
            <a:pPr lvl="1" eaLnBrk="1" hangingPunct="1"/>
            <a:endParaRPr lang="fr-FR" smtClean="0"/>
          </a:p>
          <a:p>
            <a:pPr lvl="1" eaLnBrk="1" hangingPunct="1"/>
            <a:r>
              <a:rPr lang="fr-FR" smtClean="0"/>
              <a:t>Les entreprises</a:t>
            </a:r>
          </a:p>
          <a:p>
            <a:pPr lvl="1" eaLnBrk="1" hangingPunct="1"/>
            <a:endParaRPr lang="fr-FR" smtClean="0"/>
          </a:p>
        </p:txBody>
      </p:sp>
      <p:sp>
        <p:nvSpPr>
          <p:cNvPr id="23559" name="Espace réservé du numéro de diapositive 6"/>
          <p:cNvSpPr txBox="1">
            <a:spLocks/>
          </p:cNvSpPr>
          <p:nvPr/>
        </p:nvSpPr>
        <p:spPr bwMode="auto">
          <a:xfrm>
            <a:off x="8715375" y="3294063"/>
            <a:ext cx="428625" cy="349250"/>
          </a:xfrm>
          <a:prstGeom prst="rect">
            <a:avLst/>
          </a:prstGeom>
          <a:noFill/>
          <a:ln w="9525">
            <a:solidFill>
              <a:schemeClr val="tx1"/>
            </a:solidFill>
            <a:miter lim="800000"/>
            <a:headEnd/>
            <a:tailEnd/>
          </a:ln>
        </p:spPr>
        <p:txBody>
          <a:bodyPr/>
          <a:lstStyle/>
          <a:p>
            <a:pPr algn="ctr"/>
            <a:fld id="{0A7A8588-DF0E-40CF-87B2-C3A35C2EE278}" type="slidenum">
              <a:rPr lang="fr-FR" sz="1400" b="0"/>
              <a:pPr algn="ctr"/>
              <a:t>11</a:t>
            </a:fld>
            <a:endParaRPr lang="fr-FR" sz="1400" b="0"/>
          </a:p>
        </p:txBody>
      </p:sp>
      <p:pic>
        <p:nvPicPr>
          <p:cNvPr id="8" name="P9-CNOSF 2015.png" descr="C:\Users\martine\Desktop\CNOSF\CNOSF diaporama 2011-1011\diaporama 2015\PNG\P9-CNOSF 2015.png"/>
          <p:cNvPicPr>
            <a:picLocks noChangeAspect="1"/>
          </p:cNvPicPr>
          <p:nvPr/>
        </p:nvPicPr>
        <p:blipFill>
          <a:blip r:embed="rId4" r:link="rId5" cstate="print"/>
          <a:stretch>
            <a:fillRect/>
          </a:stretch>
        </p:blipFill>
        <p:spPr>
          <a:xfrm>
            <a:off x="5652000" y="3060000"/>
            <a:ext cx="3033986" cy="33988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4"/>
          <p:cNvSpPr>
            <a:spLocks noGrp="1"/>
          </p:cNvSpPr>
          <p:nvPr>
            <p:ph type="ftr" sz="quarter" idx="11"/>
          </p:nvPr>
        </p:nvSpPr>
        <p:spPr>
          <a:noFill/>
        </p:spPr>
        <p:txBody>
          <a:bodyPr/>
          <a:lstStyle/>
          <a:p>
            <a:r>
              <a:rPr lang="fr-FR" dirty="0" smtClean="0"/>
              <a:t>Le sport pour la santé - Ed. 09/2015</a:t>
            </a:r>
          </a:p>
        </p:txBody>
      </p:sp>
      <p:sp>
        <p:nvSpPr>
          <p:cNvPr id="14339" name="Rectangle 2"/>
          <p:cNvSpPr>
            <a:spLocks noGrp="1" noChangeArrowheads="1"/>
          </p:cNvSpPr>
          <p:nvPr>
            <p:ph type="title"/>
          </p:nvPr>
        </p:nvSpPr>
        <p:spPr>
          <a:xfrm>
            <a:off x="0" y="-100013"/>
            <a:ext cx="8382000" cy="1125538"/>
          </a:xfrm>
        </p:spPr>
        <p:txBody>
          <a:bodyPr/>
          <a:lstStyle/>
          <a:p>
            <a:pPr eaLnBrk="1" hangingPunct="1"/>
            <a:r>
              <a:rPr lang="fr-FR" smtClean="0"/>
              <a:t>Les français et le sport</a:t>
            </a:r>
          </a:p>
        </p:txBody>
      </p:sp>
      <p:sp>
        <p:nvSpPr>
          <p:cNvPr id="14340" name="Rectangle 4"/>
          <p:cNvSpPr>
            <a:spLocks noGrp="1" noChangeArrowheads="1"/>
          </p:cNvSpPr>
          <p:nvPr>
            <p:ph type="body" idx="1"/>
          </p:nvPr>
        </p:nvSpPr>
        <p:spPr>
          <a:xfrm>
            <a:off x="457200" y="1260000"/>
            <a:ext cx="8229600" cy="1600200"/>
          </a:xfrm>
          <a:noFill/>
        </p:spPr>
        <p:txBody>
          <a:bodyPr/>
          <a:lstStyle/>
          <a:p>
            <a:pPr lvl="1" eaLnBrk="1" hangingPunct="1">
              <a:lnSpc>
                <a:spcPct val="90000"/>
              </a:lnSpc>
              <a:buFontTx/>
              <a:buChar char="•"/>
            </a:pPr>
            <a:r>
              <a:rPr lang="fr-FR" sz="2800" b="1" dirty="0" smtClean="0">
                <a:solidFill>
                  <a:schemeClr val="accent2"/>
                </a:solidFill>
                <a:latin typeface="Times New Roman" pitchFamily="18" charset="0"/>
              </a:rPr>
              <a:t>Objectifs différents, pratiques variées</a:t>
            </a:r>
          </a:p>
          <a:p>
            <a:pPr lvl="1" eaLnBrk="1" hangingPunct="1">
              <a:lnSpc>
                <a:spcPct val="90000"/>
              </a:lnSpc>
              <a:buNone/>
            </a:pPr>
            <a:endParaRPr lang="fr-FR" sz="1200" b="1" dirty="0" smtClean="0">
              <a:solidFill>
                <a:schemeClr val="accent2"/>
              </a:solidFill>
              <a:latin typeface="Times New Roman" pitchFamily="18" charset="0"/>
            </a:endParaRPr>
          </a:p>
          <a:p>
            <a:pPr lvl="1" eaLnBrk="1" hangingPunct="1">
              <a:lnSpc>
                <a:spcPct val="90000"/>
              </a:lnSpc>
            </a:pPr>
            <a:r>
              <a:rPr lang="fr-FR" sz="2000" dirty="0" smtClean="0"/>
              <a:t>Le sport et la recherche du bien-être</a:t>
            </a:r>
          </a:p>
          <a:p>
            <a:pPr lvl="1" eaLnBrk="1" hangingPunct="1">
              <a:lnSpc>
                <a:spcPct val="90000"/>
              </a:lnSpc>
            </a:pPr>
            <a:r>
              <a:rPr lang="fr-FR" sz="2000" dirty="0" smtClean="0"/>
              <a:t>Sport et santé</a:t>
            </a:r>
          </a:p>
          <a:p>
            <a:pPr lvl="1" eaLnBrk="1" hangingPunct="1">
              <a:lnSpc>
                <a:spcPct val="90000"/>
              </a:lnSpc>
            </a:pPr>
            <a:r>
              <a:rPr lang="fr-FR" sz="2000" dirty="0" smtClean="0"/>
              <a:t>Sport et nature</a:t>
            </a:r>
          </a:p>
          <a:p>
            <a:pPr lvl="1" eaLnBrk="1" hangingPunct="1">
              <a:lnSpc>
                <a:spcPct val="90000"/>
              </a:lnSpc>
            </a:pPr>
            <a:r>
              <a:rPr lang="fr-FR" sz="2000" dirty="0" smtClean="0"/>
              <a:t>Le sport de haut niveau</a:t>
            </a:r>
          </a:p>
          <a:p>
            <a:pPr lvl="1" eaLnBrk="1" hangingPunct="1">
              <a:lnSpc>
                <a:spcPct val="90000"/>
              </a:lnSpc>
            </a:pPr>
            <a:endParaRPr lang="fr-FR" sz="2000" dirty="0" smtClean="0"/>
          </a:p>
        </p:txBody>
      </p:sp>
      <p:sp>
        <p:nvSpPr>
          <p:cNvPr id="14342" name="Espace réservé du numéro de diapositive 6"/>
          <p:cNvSpPr txBox="1">
            <a:spLocks/>
          </p:cNvSpPr>
          <p:nvPr/>
        </p:nvSpPr>
        <p:spPr bwMode="auto">
          <a:xfrm>
            <a:off x="8715375" y="3294063"/>
            <a:ext cx="428625" cy="349250"/>
          </a:xfrm>
          <a:prstGeom prst="rect">
            <a:avLst/>
          </a:prstGeom>
          <a:noFill/>
          <a:ln w="9525">
            <a:solidFill>
              <a:schemeClr val="tx1"/>
            </a:solidFill>
            <a:miter lim="800000"/>
            <a:headEnd/>
            <a:tailEnd/>
          </a:ln>
        </p:spPr>
        <p:txBody>
          <a:bodyPr/>
          <a:lstStyle/>
          <a:p>
            <a:pPr algn="ctr"/>
            <a:fld id="{8DB8D6E0-17D0-42D2-AA5A-2E0B15762F71}" type="slidenum">
              <a:rPr lang="fr-FR" sz="1400" b="0"/>
              <a:pPr algn="ctr"/>
              <a:t>2</a:t>
            </a:fld>
            <a:endParaRPr lang="fr-FR" sz="1400" b="0"/>
          </a:p>
        </p:txBody>
      </p:sp>
      <p:pic>
        <p:nvPicPr>
          <p:cNvPr id="7" name="P1-CNOSF 2015.png" descr="C:\Users\martine\Desktop\CNOSF\CNOSF diaporama 2011-1011\diaporama 2015\PNG\P1-CNOSF 2015.png"/>
          <p:cNvPicPr>
            <a:picLocks noChangeAspect="1"/>
          </p:cNvPicPr>
          <p:nvPr/>
        </p:nvPicPr>
        <p:blipFill>
          <a:blip r:embed="rId3" r:link="rId4" cstate="print"/>
          <a:stretch>
            <a:fillRect/>
          </a:stretch>
        </p:blipFill>
        <p:spPr>
          <a:xfrm>
            <a:off x="1224000" y="3420000"/>
            <a:ext cx="3348905" cy="317480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pied de page 4"/>
          <p:cNvSpPr>
            <a:spLocks noGrp="1"/>
          </p:cNvSpPr>
          <p:nvPr>
            <p:ph type="ftr" sz="quarter" idx="11"/>
          </p:nvPr>
        </p:nvSpPr>
        <p:spPr>
          <a:noFill/>
        </p:spPr>
        <p:txBody>
          <a:bodyPr/>
          <a:lstStyle/>
          <a:p>
            <a:r>
              <a:rPr lang="fr-FR" dirty="0" smtClean="0"/>
              <a:t>Le sport pour la santé - Ed. 09/2015</a:t>
            </a:r>
          </a:p>
        </p:txBody>
      </p:sp>
      <p:sp>
        <p:nvSpPr>
          <p:cNvPr id="15363" name="Rectangle 2"/>
          <p:cNvSpPr>
            <a:spLocks noGrp="1" noChangeArrowheads="1"/>
          </p:cNvSpPr>
          <p:nvPr>
            <p:ph type="title"/>
          </p:nvPr>
        </p:nvSpPr>
        <p:spPr/>
        <p:txBody>
          <a:bodyPr/>
          <a:lstStyle/>
          <a:p>
            <a:pPr eaLnBrk="1" hangingPunct="1"/>
            <a:r>
              <a:rPr lang="fr-FR" smtClean="0"/>
              <a:t>Les français et le sport</a:t>
            </a:r>
          </a:p>
        </p:txBody>
      </p:sp>
      <p:sp>
        <p:nvSpPr>
          <p:cNvPr id="15364" name="Espace réservé du numéro de diapositive 6"/>
          <p:cNvSpPr txBox="1">
            <a:spLocks/>
          </p:cNvSpPr>
          <p:nvPr/>
        </p:nvSpPr>
        <p:spPr bwMode="auto">
          <a:xfrm>
            <a:off x="8715375" y="3294063"/>
            <a:ext cx="428625" cy="349250"/>
          </a:xfrm>
          <a:prstGeom prst="rect">
            <a:avLst/>
          </a:prstGeom>
          <a:noFill/>
          <a:ln w="9525">
            <a:solidFill>
              <a:schemeClr val="tx1"/>
            </a:solidFill>
            <a:miter lim="800000"/>
            <a:headEnd/>
            <a:tailEnd/>
          </a:ln>
        </p:spPr>
        <p:txBody>
          <a:bodyPr/>
          <a:lstStyle/>
          <a:p>
            <a:pPr algn="ctr"/>
            <a:fld id="{53945BBA-CA95-4328-98CD-D68CB87DF463}" type="slidenum">
              <a:rPr lang="fr-FR" sz="1400" b="0"/>
              <a:pPr algn="ctr"/>
              <a:t>3</a:t>
            </a:fld>
            <a:endParaRPr lang="fr-FR" sz="1400" b="0"/>
          </a:p>
        </p:txBody>
      </p:sp>
      <p:pic>
        <p:nvPicPr>
          <p:cNvPr id="15365" name="Image 10" descr="3-2.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309688" y="1260000"/>
            <a:ext cx="5999162"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pied de page 4"/>
          <p:cNvSpPr>
            <a:spLocks noGrp="1"/>
          </p:cNvSpPr>
          <p:nvPr>
            <p:ph type="ftr" sz="quarter" idx="11"/>
          </p:nvPr>
        </p:nvSpPr>
        <p:spPr>
          <a:noFill/>
        </p:spPr>
        <p:txBody>
          <a:bodyPr/>
          <a:lstStyle/>
          <a:p>
            <a:r>
              <a:rPr lang="fr-FR" dirty="0" smtClean="0"/>
              <a:t>Le sport pour la santé - Ed. 09/2015</a:t>
            </a:r>
          </a:p>
        </p:txBody>
      </p:sp>
      <p:sp>
        <p:nvSpPr>
          <p:cNvPr id="16387" name="Rectangle 1026"/>
          <p:cNvSpPr>
            <a:spLocks noGrp="1" noChangeArrowheads="1"/>
          </p:cNvSpPr>
          <p:nvPr>
            <p:ph type="title"/>
          </p:nvPr>
        </p:nvSpPr>
        <p:spPr/>
        <p:txBody>
          <a:bodyPr/>
          <a:lstStyle/>
          <a:p>
            <a:pPr eaLnBrk="1" hangingPunct="1"/>
            <a:r>
              <a:rPr lang="fr-FR" smtClean="0"/>
              <a:t>Les français et le sport</a:t>
            </a:r>
          </a:p>
        </p:txBody>
      </p:sp>
      <p:sp>
        <p:nvSpPr>
          <p:cNvPr id="16388" name="Rectangle 1037"/>
          <p:cNvSpPr>
            <a:spLocks noGrp="1" noChangeArrowheads="1"/>
          </p:cNvSpPr>
          <p:nvPr>
            <p:ph type="body" idx="1"/>
          </p:nvPr>
        </p:nvSpPr>
        <p:spPr>
          <a:xfrm>
            <a:off x="457200" y="1440000"/>
            <a:ext cx="8229600" cy="1600200"/>
          </a:xfrm>
          <a:noFill/>
        </p:spPr>
        <p:txBody>
          <a:bodyPr/>
          <a:lstStyle/>
          <a:p>
            <a:pPr lvl="1" eaLnBrk="1" hangingPunct="1"/>
            <a:r>
              <a:rPr lang="fr-FR" dirty="0" smtClean="0"/>
              <a:t>Les femmes et le sport</a:t>
            </a:r>
          </a:p>
        </p:txBody>
      </p:sp>
      <p:sp>
        <p:nvSpPr>
          <p:cNvPr id="16389" name="Espace réservé du numéro de diapositive 6"/>
          <p:cNvSpPr txBox="1">
            <a:spLocks/>
          </p:cNvSpPr>
          <p:nvPr/>
        </p:nvSpPr>
        <p:spPr bwMode="auto">
          <a:xfrm>
            <a:off x="8715375" y="3294063"/>
            <a:ext cx="428625" cy="349250"/>
          </a:xfrm>
          <a:prstGeom prst="rect">
            <a:avLst/>
          </a:prstGeom>
          <a:noFill/>
          <a:ln w="9525">
            <a:solidFill>
              <a:schemeClr val="tx1"/>
            </a:solidFill>
            <a:miter lim="800000"/>
            <a:headEnd/>
            <a:tailEnd/>
          </a:ln>
        </p:spPr>
        <p:txBody>
          <a:bodyPr/>
          <a:lstStyle/>
          <a:p>
            <a:pPr algn="ctr"/>
            <a:fld id="{01D110FB-B941-4905-920F-49B5873C82BC}" type="slidenum">
              <a:rPr lang="fr-FR" sz="1400" b="0"/>
              <a:pPr algn="ctr"/>
              <a:t>4</a:t>
            </a:fld>
            <a:endParaRPr lang="fr-FR" sz="1400" b="0"/>
          </a:p>
        </p:txBody>
      </p:sp>
      <p:pic>
        <p:nvPicPr>
          <p:cNvPr id="8" name="P2-CNOSF 2015.png" descr="C:\Users\martine\Desktop\CNOSF\CNOSF diaporama 2011-1011\diaporama 2015\PNG\P2-CNOSF 2015.png"/>
          <p:cNvPicPr>
            <a:picLocks noChangeAspect="1"/>
          </p:cNvPicPr>
          <p:nvPr/>
        </p:nvPicPr>
        <p:blipFill>
          <a:blip r:embed="rId3" r:link="rId4" cstate="print"/>
          <a:stretch>
            <a:fillRect/>
          </a:stretch>
        </p:blipFill>
        <p:spPr>
          <a:xfrm>
            <a:off x="1152000" y="1979999"/>
            <a:ext cx="3977648" cy="46215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pied de page 4"/>
          <p:cNvSpPr>
            <a:spLocks noGrp="1"/>
          </p:cNvSpPr>
          <p:nvPr>
            <p:ph type="ftr" sz="quarter" idx="11"/>
          </p:nvPr>
        </p:nvSpPr>
        <p:spPr>
          <a:noFill/>
        </p:spPr>
        <p:txBody>
          <a:bodyPr/>
          <a:lstStyle/>
          <a:p>
            <a:r>
              <a:rPr lang="fr-FR" dirty="0" smtClean="0"/>
              <a:t>Le sport pour la santé - Ed. 09/2015</a:t>
            </a:r>
          </a:p>
        </p:txBody>
      </p:sp>
      <p:sp>
        <p:nvSpPr>
          <p:cNvPr id="17411" name="Rectangle 1026"/>
          <p:cNvSpPr>
            <a:spLocks noGrp="1" noChangeArrowheads="1"/>
          </p:cNvSpPr>
          <p:nvPr>
            <p:ph type="title"/>
          </p:nvPr>
        </p:nvSpPr>
        <p:spPr/>
        <p:txBody>
          <a:bodyPr/>
          <a:lstStyle/>
          <a:p>
            <a:pPr eaLnBrk="1" hangingPunct="1"/>
            <a:r>
              <a:rPr lang="fr-FR" smtClean="0"/>
              <a:t>Les français et le sport</a:t>
            </a:r>
          </a:p>
        </p:txBody>
      </p:sp>
      <p:sp>
        <p:nvSpPr>
          <p:cNvPr id="17412" name="Rectangle 1029"/>
          <p:cNvSpPr>
            <a:spLocks noGrp="1" noChangeArrowheads="1"/>
          </p:cNvSpPr>
          <p:nvPr>
            <p:ph type="body" idx="1"/>
          </p:nvPr>
        </p:nvSpPr>
        <p:spPr>
          <a:xfrm>
            <a:off x="457200" y="1440000"/>
            <a:ext cx="8229600" cy="1600200"/>
          </a:xfrm>
          <a:noFill/>
        </p:spPr>
        <p:txBody>
          <a:bodyPr/>
          <a:lstStyle/>
          <a:p>
            <a:pPr lvl="1" eaLnBrk="1" hangingPunct="1"/>
            <a:r>
              <a:rPr lang="fr-FR" dirty="0" smtClean="0"/>
              <a:t>Les jeunes</a:t>
            </a:r>
          </a:p>
        </p:txBody>
      </p:sp>
      <p:sp>
        <p:nvSpPr>
          <p:cNvPr id="17415" name="Espace réservé du numéro de diapositive 6"/>
          <p:cNvSpPr txBox="1">
            <a:spLocks/>
          </p:cNvSpPr>
          <p:nvPr/>
        </p:nvSpPr>
        <p:spPr bwMode="auto">
          <a:xfrm>
            <a:off x="8715375" y="3294063"/>
            <a:ext cx="428625" cy="349250"/>
          </a:xfrm>
          <a:prstGeom prst="rect">
            <a:avLst/>
          </a:prstGeom>
          <a:noFill/>
          <a:ln w="9525">
            <a:solidFill>
              <a:schemeClr val="tx1"/>
            </a:solidFill>
            <a:miter lim="800000"/>
            <a:headEnd/>
            <a:tailEnd/>
          </a:ln>
        </p:spPr>
        <p:txBody>
          <a:bodyPr/>
          <a:lstStyle/>
          <a:p>
            <a:pPr algn="ctr"/>
            <a:fld id="{02E22A49-F30F-4EC7-8A96-DC5B6D9CAFB5}" type="slidenum">
              <a:rPr lang="fr-FR" sz="1400" b="0"/>
              <a:pPr algn="ctr"/>
              <a:t>5</a:t>
            </a:fld>
            <a:endParaRPr lang="fr-FR" sz="1400" b="0"/>
          </a:p>
        </p:txBody>
      </p:sp>
      <p:pic>
        <p:nvPicPr>
          <p:cNvPr id="8" name="P2-CNOSF 2015-LES JEUNES.png" descr="C:\Users\martine\Desktop\CNOSF\CNOSF diaporama 2011-1011\diaporama 2015\PNG\P2-CNOSF 2015-LES JEUNES.png"/>
          <p:cNvPicPr>
            <a:picLocks noChangeAspect="1"/>
          </p:cNvPicPr>
          <p:nvPr/>
        </p:nvPicPr>
        <p:blipFill>
          <a:blip r:embed="rId3" r:link="rId4" cstate="print"/>
          <a:stretch>
            <a:fillRect/>
          </a:stretch>
        </p:blipFill>
        <p:spPr>
          <a:xfrm>
            <a:off x="396000" y="2052000"/>
            <a:ext cx="5212700" cy="452354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pied de page 4"/>
          <p:cNvSpPr>
            <a:spLocks noGrp="1"/>
          </p:cNvSpPr>
          <p:nvPr>
            <p:ph type="ftr" sz="quarter" idx="11"/>
          </p:nvPr>
        </p:nvSpPr>
        <p:spPr>
          <a:noFill/>
        </p:spPr>
        <p:txBody>
          <a:bodyPr/>
          <a:lstStyle/>
          <a:p>
            <a:r>
              <a:rPr lang="fr-FR" dirty="0" smtClean="0"/>
              <a:t>Le sport pour la santé - Ed. 09/2015</a:t>
            </a:r>
          </a:p>
        </p:txBody>
      </p:sp>
      <p:sp>
        <p:nvSpPr>
          <p:cNvPr id="18435" name="Rectangle 2"/>
          <p:cNvSpPr>
            <a:spLocks noGrp="1" noChangeArrowheads="1"/>
          </p:cNvSpPr>
          <p:nvPr>
            <p:ph type="title"/>
          </p:nvPr>
        </p:nvSpPr>
        <p:spPr/>
        <p:txBody>
          <a:bodyPr/>
          <a:lstStyle/>
          <a:p>
            <a:pPr eaLnBrk="1" hangingPunct="1"/>
            <a:r>
              <a:rPr lang="fr-FR" smtClean="0"/>
              <a:t>L’organisation du sport en France</a:t>
            </a:r>
          </a:p>
        </p:txBody>
      </p:sp>
      <p:sp>
        <p:nvSpPr>
          <p:cNvPr id="18436" name="Rectangle 3"/>
          <p:cNvSpPr>
            <a:spLocks noGrp="1" noChangeArrowheads="1"/>
          </p:cNvSpPr>
          <p:nvPr>
            <p:ph type="body" idx="1"/>
          </p:nvPr>
        </p:nvSpPr>
        <p:spPr>
          <a:xfrm>
            <a:off x="457200" y="1981200"/>
            <a:ext cx="8229600" cy="3167063"/>
          </a:xfrm>
        </p:spPr>
        <p:txBody>
          <a:bodyPr wrap="square" anchor="t" anchorCtr="0"/>
          <a:lstStyle/>
          <a:p>
            <a:pPr lvl="1" eaLnBrk="1" hangingPunct="1">
              <a:lnSpc>
                <a:spcPct val="90000"/>
              </a:lnSpc>
            </a:pPr>
            <a:r>
              <a:rPr lang="fr-FR" dirty="0" smtClean="0"/>
              <a:t>165 000 associations sportives</a:t>
            </a:r>
          </a:p>
          <a:p>
            <a:pPr lvl="1" eaLnBrk="1" hangingPunct="1">
              <a:lnSpc>
                <a:spcPct val="90000"/>
              </a:lnSpc>
            </a:pPr>
            <a:endParaRPr lang="fr-FR" dirty="0" smtClean="0"/>
          </a:p>
          <a:p>
            <a:pPr lvl="1" eaLnBrk="1" hangingPunct="1">
              <a:lnSpc>
                <a:spcPct val="90000"/>
              </a:lnSpc>
            </a:pPr>
            <a:r>
              <a:rPr lang="fr-FR" dirty="0" smtClean="0"/>
              <a:t>15,73 millions de licences sportives ont été délivrées en 2012</a:t>
            </a:r>
          </a:p>
          <a:p>
            <a:pPr marL="1314450" lvl="2" indent="-457200" eaLnBrk="1" hangingPunct="1">
              <a:lnSpc>
                <a:spcPct val="90000"/>
              </a:lnSpc>
              <a:buFont typeface="Arial" pitchFamily="34" charset="0"/>
              <a:buChar char="•"/>
            </a:pPr>
            <a:r>
              <a:rPr lang="fr-FR" dirty="0" smtClean="0">
                <a:solidFill>
                  <a:schemeClr val="tx1"/>
                </a:solidFill>
                <a:latin typeface="Arial Narrow" pitchFamily="34" charset="0"/>
              </a:rPr>
              <a:t>dont plus de la moitié par les fédérations </a:t>
            </a:r>
            <a:r>
              <a:rPr lang="fr-FR" dirty="0" err="1" smtClean="0">
                <a:solidFill>
                  <a:schemeClr val="tx1"/>
                </a:solidFill>
                <a:latin typeface="Arial Narrow" pitchFamily="34" charset="0"/>
              </a:rPr>
              <a:t>unisport</a:t>
            </a:r>
            <a:r>
              <a:rPr lang="fr-FR" dirty="0" smtClean="0">
                <a:solidFill>
                  <a:schemeClr val="tx1"/>
                </a:solidFill>
                <a:latin typeface="Arial Narrow" pitchFamily="34" charset="0"/>
              </a:rPr>
              <a:t> olympiques.</a:t>
            </a:r>
            <a:endParaRPr lang="fr-FR" dirty="0" smtClean="0"/>
          </a:p>
          <a:p>
            <a:pPr marL="1314450" lvl="2" indent="-457200" eaLnBrk="1" hangingPunct="1">
              <a:lnSpc>
                <a:spcPct val="90000"/>
              </a:lnSpc>
              <a:buFont typeface="Arial" pitchFamily="34" charset="0"/>
              <a:buChar char="•"/>
            </a:pPr>
            <a:r>
              <a:rPr lang="fr-FR" dirty="0" smtClean="0">
                <a:solidFill>
                  <a:schemeClr val="tx1"/>
                </a:solidFill>
                <a:latin typeface="Arial Narrow" pitchFamily="34" charset="0"/>
              </a:rPr>
              <a:t>Les jeunes de moins de 18 ans représentent près de la moitié des licenciés. </a:t>
            </a:r>
          </a:p>
          <a:p>
            <a:pPr marL="1314450" lvl="2" indent="-457200" eaLnBrk="1" hangingPunct="1">
              <a:lnSpc>
                <a:spcPct val="90000"/>
              </a:lnSpc>
              <a:buFont typeface="Arial" pitchFamily="34" charset="0"/>
              <a:buChar char="•"/>
            </a:pPr>
            <a:r>
              <a:rPr lang="fr-FR" dirty="0" smtClean="0">
                <a:solidFill>
                  <a:schemeClr val="tx1"/>
                </a:solidFill>
                <a:latin typeface="Arial Narrow" pitchFamily="34" charset="0"/>
              </a:rPr>
              <a:t>36,9% des licences sont détenues par des femmes. </a:t>
            </a:r>
          </a:p>
          <a:p>
            <a:pPr marL="1314450" lvl="2" indent="-457200" eaLnBrk="1" hangingPunct="1">
              <a:lnSpc>
                <a:spcPct val="90000"/>
              </a:lnSpc>
              <a:buFont typeface="Arial" pitchFamily="34" charset="0"/>
              <a:buChar char="•"/>
            </a:pPr>
            <a:r>
              <a:rPr lang="fr-FR" dirty="0" smtClean="0">
                <a:solidFill>
                  <a:schemeClr val="tx1"/>
                </a:solidFill>
                <a:latin typeface="Arial Narrow" pitchFamily="34" charset="0"/>
              </a:rPr>
              <a:t>Près de 165 000 clubs ou associations sportives accueillent les détenteurs d’une licence et encadrent la pratique.</a:t>
            </a:r>
          </a:p>
          <a:p>
            <a:pPr lvl="2" eaLnBrk="1" hangingPunct="1">
              <a:lnSpc>
                <a:spcPct val="90000"/>
              </a:lnSpc>
            </a:pPr>
            <a:endParaRPr lang="fr-FR" dirty="0" smtClean="0"/>
          </a:p>
          <a:p>
            <a:pPr lvl="1" eaLnBrk="1" hangingPunct="1">
              <a:lnSpc>
                <a:spcPct val="90000"/>
              </a:lnSpc>
            </a:pPr>
            <a:r>
              <a:rPr lang="fr-FR" dirty="0" smtClean="0"/>
              <a:t>2 millions de dirigeants bénévoles</a:t>
            </a:r>
          </a:p>
        </p:txBody>
      </p:sp>
      <p:sp>
        <p:nvSpPr>
          <p:cNvPr id="18437" name="Espace réservé du numéro de diapositive 6"/>
          <p:cNvSpPr txBox="1">
            <a:spLocks/>
          </p:cNvSpPr>
          <p:nvPr/>
        </p:nvSpPr>
        <p:spPr bwMode="auto">
          <a:xfrm>
            <a:off x="8715375" y="3294063"/>
            <a:ext cx="428625" cy="349250"/>
          </a:xfrm>
          <a:prstGeom prst="rect">
            <a:avLst/>
          </a:prstGeom>
          <a:noFill/>
          <a:ln w="9525">
            <a:solidFill>
              <a:schemeClr val="tx1"/>
            </a:solidFill>
            <a:miter lim="800000"/>
            <a:headEnd/>
            <a:tailEnd/>
          </a:ln>
        </p:spPr>
        <p:txBody>
          <a:bodyPr/>
          <a:lstStyle/>
          <a:p>
            <a:pPr algn="ctr"/>
            <a:fld id="{CBAC8E8F-A462-477A-9E9E-DBA6AB391957}" type="slidenum">
              <a:rPr lang="fr-FR" sz="1400" b="0"/>
              <a:pPr algn="ctr"/>
              <a:t>6</a:t>
            </a:fld>
            <a:endParaRPr lang="fr-FR" sz="1400" b="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pied de page 4"/>
          <p:cNvSpPr>
            <a:spLocks noGrp="1"/>
          </p:cNvSpPr>
          <p:nvPr>
            <p:ph type="ftr" sz="quarter" idx="11"/>
          </p:nvPr>
        </p:nvSpPr>
        <p:spPr>
          <a:noFill/>
        </p:spPr>
        <p:txBody>
          <a:bodyPr/>
          <a:lstStyle/>
          <a:p>
            <a:r>
              <a:rPr lang="fr-FR" dirty="0" smtClean="0"/>
              <a:t>Le sport pour la santé - Ed. 09/2015</a:t>
            </a:r>
          </a:p>
        </p:txBody>
      </p:sp>
      <p:sp>
        <p:nvSpPr>
          <p:cNvPr id="19459" name="Rectangle 2"/>
          <p:cNvSpPr>
            <a:spLocks noGrp="1" noChangeArrowheads="1"/>
          </p:cNvSpPr>
          <p:nvPr>
            <p:ph type="title"/>
          </p:nvPr>
        </p:nvSpPr>
        <p:spPr/>
        <p:txBody>
          <a:bodyPr/>
          <a:lstStyle/>
          <a:p>
            <a:pPr eaLnBrk="1" hangingPunct="1"/>
            <a:r>
              <a:rPr lang="fr-FR" smtClean="0"/>
              <a:t>L’organisation du sport en France</a:t>
            </a:r>
          </a:p>
        </p:txBody>
      </p:sp>
      <p:sp>
        <p:nvSpPr>
          <p:cNvPr id="19460" name="Rectangle 3"/>
          <p:cNvSpPr>
            <a:spLocks noGrp="1" noChangeArrowheads="1"/>
          </p:cNvSpPr>
          <p:nvPr>
            <p:ph type="body" idx="1"/>
          </p:nvPr>
        </p:nvSpPr>
        <p:spPr>
          <a:xfrm>
            <a:off x="468313" y="1268413"/>
            <a:ext cx="8229600" cy="1676400"/>
          </a:xfrm>
        </p:spPr>
        <p:txBody>
          <a:bodyPr/>
          <a:lstStyle/>
          <a:p>
            <a:pPr lvl="1" eaLnBrk="1" hangingPunct="1"/>
            <a:endParaRPr lang="fr-FR" dirty="0" smtClean="0">
              <a:cs typeface="Arial" charset="0"/>
            </a:endParaRPr>
          </a:p>
          <a:p>
            <a:pPr lvl="1" eaLnBrk="1" hangingPunct="1"/>
            <a:r>
              <a:rPr lang="fr-FR" dirty="0" smtClean="0">
                <a:cs typeface="Arial" charset="0"/>
              </a:rPr>
              <a:t>Les fédérations sportives</a:t>
            </a:r>
          </a:p>
          <a:p>
            <a:pPr lvl="1" eaLnBrk="1" hangingPunct="1"/>
            <a:r>
              <a:rPr lang="fr-FR" dirty="0" smtClean="0"/>
              <a:t>Les fédérations agréées</a:t>
            </a:r>
          </a:p>
          <a:p>
            <a:pPr lvl="1" eaLnBrk="1" hangingPunct="1"/>
            <a:r>
              <a:rPr lang="fr-FR" dirty="0" smtClean="0"/>
              <a:t>Les fédérations délégataires</a:t>
            </a:r>
          </a:p>
          <a:p>
            <a:pPr lvl="1" eaLnBrk="1" hangingPunct="1"/>
            <a:r>
              <a:rPr lang="fr-FR" dirty="0" smtClean="0"/>
              <a:t>Le code du sport</a:t>
            </a:r>
          </a:p>
          <a:p>
            <a:pPr lvl="1" eaLnBrk="1" hangingPunct="1">
              <a:buFont typeface="Arial" charset="0"/>
              <a:buNone/>
            </a:pPr>
            <a:endParaRPr lang="fr-FR" dirty="0" smtClean="0"/>
          </a:p>
        </p:txBody>
      </p:sp>
      <p:sp>
        <p:nvSpPr>
          <p:cNvPr id="19461" name="Espace réservé du numéro de diapositive 6"/>
          <p:cNvSpPr txBox="1">
            <a:spLocks/>
          </p:cNvSpPr>
          <p:nvPr/>
        </p:nvSpPr>
        <p:spPr bwMode="auto">
          <a:xfrm>
            <a:off x="8715375" y="3294063"/>
            <a:ext cx="428625" cy="349250"/>
          </a:xfrm>
          <a:prstGeom prst="rect">
            <a:avLst/>
          </a:prstGeom>
          <a:noFill/>
          <a:ln w="9525">
            <a:solidFill>
              <a:schemeClr val="tx1"/>
            </a:solidFill>
            <a:miter lim="800000"/>
            <a:headEnd/>
            <a:tailEnd/>
          </a:ln>
        </p:spPr>
        <p:txBody>
          <a:bodyPr/>
          <a:lstStyle/>
          <a:p>
            <a:pPr algn="ctr"/>
            <a:fld id="{4F8E182D-4F29-48CF-8BBF-F9CBF864DBDE}" type="slidenum">
              <a:rPr lang="fr-FR" sz="1400" b="0"/>
              <a:pPr algn="ctr"/>
              <a:t>7</a:t>
            </a:fld>
            <a:endParaRPr lang="fr-FR" sz="1400" b="0"/>
          </a:p>
        </p:txBody>
      </p:sp>
      <p:pic>
        <p:nvPicPr>
          <p:cNvPr id="8" name="P5-CNOSF 2015.png" descr="C:\Users\martine\Desktop\CNOSF\CNOSF diaporama 2011-1011\diaporama 2015\PNG\P5-CNOSF 2015.png"/>
          <p:cNvPicPr>
            <a:picLocks noChangeAspect="1"/>
          </p:cNvPicPr>
          <p:nvPr/>
        </p:nvPicPr>
        <p:blipFill>
          <a:blip r:embed="rId3" r:link="rId4" cstate="print"/>
          <a:stretch>
            <a:fillRect/>
          </a:stretch>
        </p:blipFill>
        <p:spPr>
          <a:xfrm>
            <a:off x="179999" y="3600000"/>
            <a:ext cx="8773228" cy="24859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pied de page 4"/>
          <p:cNvSpPr>
            <a:spLocks noGrp="1"/>
          </p:cNvSpPr>
          <p:nvPr>
            <p:ph type="ftr" sz="quarter" idx="11"/>
          </p:nvPr>
        </p:nvSpPr>
        <p:spPr>
          <a:noFill/>
        </p:spPr>
        <p:txBody>
          <a:bodyPr/>
          <a:lstStyle/>
          <a:p>
            <a:r>
              <a:rPr lang="fr-FR" dirty="0" smtClean="0"/>
              <a:t>Le sport pour la santé - Ed. 09/2015</a:t>
            </a:r>
          </a:p>
        </p:txBody>
      </p:sp>
      <p:sp>
        <p:nvSpPr>
          <p:cNvPr id="20483" name="Rectangle 2"/>
          <p:cNvSpPr>
            <a:spLocks noGrp="1" noChangeArrowheads="1"/>
          </p:cNvSpPr>
          <p:nvPr>
            <p:ph type="title"/>
          </p:nvPr>
        </p:nvSpPr>
        <p:spPr/>
        <p:txBody>
          <a:bodyPr/>
          <a:lstStyle/>
          <a:p>
            <a:pPr eaLnBrk="1" hangingPunct="1"/>
            <a:r>
              <a:rPr lang="fr-FR" smtClean="0"/>
              <a:t>L’organisation du sport en France</a:t>
            </a:r>
          </a:p>
        </p:txBody>
      </p:sp>
      <p:sp>
        <p:nvSpPr>
          <p:cNvPr id="20484" name="Rectangle 3"/>
          <p:cNvSpPr>
            <a:spLocks noGrp="1" noChangeArrowheads="1"/>
          </p:cNvSpPr>
          <p:nvPr>
            <p:ph type="body" idx="1"/>
          </p:nvPr>
        </p:nvSpPr>
        <p:spPr>
          <a:xfrm>
            <a:off x="900113" y="1341438"/>
            <a:ext cx="8064500" cy="4967287"/>
          </a:xfrm>
        </p:spPr>
        <p:txBody>
          <a:bodyPr/>
          <a:lstStyle/>
          <a:p>
            <a:pPr eaLnBrk="1" hangingPunct="1">
              <a:lnSpc>
                <a:spcPct val="90000"/>
              </a:lnSpc>
            </a:pPr>
            <a:r>
              <a:rPr lang="fr-FR" sz="2800" b="1" smtClean="0"/>
              <a:t>Le Comité National Olympique </a:t>
            </a:r>
            <a:br>
              <a:rPr lang="fr-FR" sz="2800" b="1" smtClean="0"/>
            </a:br>
            <a:r>
              <a:rPr lang="fr-FR" sz="2800" b="1" smtClean="0"/>
              <a:t>et Sportif Français (CNOSF)</a:t>
            </a:r>
            <a:br>
              <a:rPr lang="fr-FR" sz="2800" b="1" smtClean="0"/>
            </a:br>
            <a:endParaRPr lang="fr-FR" sz="2800" b="1" smtClean="0"/>
          </a:p>
          <a:p>
            <a:pPr eaLnBrk="1" hangingPunct="1">
              <a:lnSpc>
                <a:spcPct val="90000"/>
              </a:lnSpc>
              <a:buFontTx/>
              <a:buNone/>
            </a:pPr>
            <a:r>
              <a:rPr lang="fr-FR" sz="2000" b="1" smtClean="0"/>
              <a:t>	Le CNOSF a pour mission :</a:t>
            </a:r>
          </a:p>
          <a:p>
            <a:pPr lvl="1" eaLnBrk="1" hangingPunct="1">
              <a:lnSpc>
                <a:spcPct val="90000"/>
              </a:lnSpc>
            </a:pPr>
            <a:r>
              <a:rPr lang="fr-FR" sz="2000" smtClean="0"/>
              <a:t>De représenter le sport français auprès des pouvoirs publics </a:t>
            </a:r>
            <a:br>
              <a:rPr lang="fr-FR" sz="2000" smtClean="0"/>
            </a:br>
            <a:r>
              <a:rPr lang="fr-FR" sz="2000" smtClean="0"/>
              <a:t>et des organismes officiels</a:t>
            </a:r>
          </a:p>
          <a:p>
            <a:pPr lvl="1" eaLnBrk="1" hangingPunct="1">
              <a:lnSpc>
                <a:spcPct val="90000"/>
              </a:lnSpc>
            </a:pPr>
            <a:r>
              <a:rPr lang="fr-FR" sz="2000" smtClean="0"/>
              <a:t>De faire respecter les règles qui régissent les sports olympiques</a:t>
            </a:r>
          </a:p>
          <a:p>
            <a:pPr lvl="1" eaLnBrk="1" hangingPunct="1">
              <a:lnSpc>
                <a:spcPct val="90000"/>
              </a:lnSpc>
            </a:pPr>
            <a:r>
              <a:rPr lang="fr-FR" sz="2000" smtClean="0"/>
              <a:t>De collaborer à la préparation et à la sélection des sportifs français </a:t>
            </a:r>
            <a:br>
              <a:rPr lang="fr-FR" sz="2000" smtClean="0"/>
            </a:br>
            <a:r>
              <a:rPr lang="fr-FR" sz="2000" smtClean="0"/>
              <a:t>et d'assurer leur participation aux Jeux Olympiques</a:t>
            </a:r>
          </a:p>
          <a:p>
            <a:pPr lvl="1" eaLnBrk="1" hangingPunct="1">
              <a:lnSpc>
                <a:spcPct val="90000"/>
              </a:lnSpc>
            </a:pPr>
            <a:r>
              <a:rPr lang="fr-FR" sz="2000" smtClean="0"/>
              <a:t>De favoriser la promotion des sportifs sur le plan social</a:t>
            </a:r>
          </a:p>
          <a:p>
            <a:pPr lvl="1" eaLnBrk="1" hangingPunct="1">
              <a:lnSpc>
                <a:spcPct val="90000"/>
              </a:lnSpc>
            </a:pPr>
            <a:r>
              <a:rPr lang="fr-FR" sz="2000" smtClean="0"/>
              <a:t>D'apporter une aide effective aux fédérations adhérentes</a:t>
            </a:r>
          </a:p>
          <a:p>
            <a:pPr lvl="1" eaLnBrk="1" hangingPunct="1">
              <a:lnSpc>
                <a:spcPct val="90000"/>
              </a:lnSpc>
            </a:pPr>
            <a:endParaRPr lang="fr-FR" sz="2000" smtClean="0"/>
          </a:p>
          <a:p>
            <a:pPr lvl="1" eaLnBrk="1" hangingPunct="1">
              <a:buFont typeface="Arial" charset="0"/>
              <a:buNone/>
            </a:pPr>
            <a:r>
              <a:rPr lang="fr-FR" sz="2000" smtClean="0"/>
              <a:t>	Il est chargé d'une mission de conciliation dans les conflits opposant les licenciés, les groupements sportifs et les fédérations agréées, à l'exception des conflits mettant en cause des faits de dopage</a:t>
            </a:r>
          </a:p>
        </p:txBody>
      </p:sp>
      <p:sp>
        <p:nvSpPr>
          <p:cNvPr id="20485" name="Espace réservé du numéro de diapositive 6"/>
          <p:cNvSpPr txBox="1">
            <a:spLocks/>
          </p:cNvSpPr>
          <p:nvPr/>
        </p:nvSpPr>
        <p:spPr bwMode="auto">
          <a:xfrm>
            <a:off x="8715375" y="3294063"/>
            <a:ext cx="428625" cy="349250"/>
          </a:xfrm>
          <a:prstGeom prst="rect">
            <a:avLst/>
          </a:prstGeom>
          <a:noFill/>
          <a:ln w="9525">
            <a:solidFill>
              <a:schemeClr val="tx1"/>
            </a:solidFill>
            <a:miter lim="800000"/>
            <a:headEnd/>
            <a:tailEnd/>
          </a:ln>
        </p:spPr>
        <p:txBody>
          <a:bodyPr/>
          <a:lstStyle/>
          <a:p>
            <a:pPr algn="ctr"/>
            <a:fld id="{68D4679E-DC2F-4D33-8B21-CDA204DB5B07}" type="slidenum">
              <a:rPr lang="fr-FR" sz="1400" b="0"/>
              <a:pPr algn="ctr"/>
              <a:t>8</a:t>
            </a:fld>
            <a:endParaRPr lang="fr-FR" sz="1400" b="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pied de page 4"/>
          <p:cNvSpPr>
            <a:spLocks noGrp="1"/>
          </p:cNvSpPr>
          <p:nvPr>
            <p:ph type="ftr" sz="quarter" idx="11"/>
          </p:nvPr>
        </p:nvSpPr>
        <p:spPr>
          <a:noFill/>
        </p:spPr>
        <p:txBody>
          <a:bodyPr/>
          <a:lstStyle/>
          <a:p>
            <a:r>
              <a:rPr lang="fr-FR" dirty="0" smtClean="0"/>
              <a:t>Le sport pour la santé - Ed. 09/2015</a:t>
            </a:r>
          </a:p>
        </p:txBody>
      </p:sp>
      <p:sp>
        <p:nvSpPr>
          <p:cNvPr id="21507" name="Rectangle 2"/>
          <p:cNvSpPr>
            <a:spLocks noGrp="1" noChangeArrowheads="1"/>
          </p:cNvSpPr>
          <p:nvPr>
            <p:ph type="title"/>
          </p:nvPr>
        </p:nvSpPr>
        <p:spPr/>
        <p:txBody>
          <a:bodyPr/>
          <a:lstStyle/>
          <a:p>
            <a:pPr eaLnBrk="1" hangingPunct="1"/>
            <a:r>
              <a:rPr lang="fr-FR" smtClean="0"/>
              <a:t>L’organisation du sport en France</a:t>
            </a:r>
          </a:p>
        </p:txBody>
      </p:sp>
      <p:sp>
        <p:nvSpPr>
          <p:cNvPr id="21508" name="Rectangle 3"/>
          <p:cNvSpPr>
            <a:spLocks noGrp="1" noChangeArrowheads="1"/>
          </p:cNvSpPr>
          <p:nvPr>
            <p:ph type="body" idx="1"/>
          </p:nvPr>
        </p:nvSpPr>
        <p:spPr>
          <a:xfrm>
            <a:off x="900113" y="1341438"/>
            <a:ext cx="8064500" cy="4967287"/>
          </a:xfrm>
        </p:spPr>
        <p:txBody>
          <a:bodyPr/>
          <a:lstStyle/>
          <a:p>
            <a:pPr eaLnBrk="1" hangingPunct="1"/>
            <a:r>
              <a:rPr lang="fr-FR" sz="2800" b="1" smtClean="0"/>
              <a:t>Le Ministère chargé des Sports</a:t>
            </a:r>
          </a:p>
          <a:p>
            <a:pPr eaLnBrk="1" hangingPunct="1">
              <a:buFontTx/>
              <a:buNone/>
            </a:pPr>
            <a:endParaRPr lang="fr-FR" sz="2800" b="1" smtClean="0"/>
          </a:p>
          <a:p>
            <a:pPr lvl="1" eaLnBrk="1" hangingPunct="1">
              <a:buFont typeface="Wingdings" pitchFamily="2" charset="2"/>
              <a:buChar char="Ø"/>
            </a:pPr>
            <a:r>
              <a:rPr lang="fr-FR" b="1" smtClean="0"/>
              <a:t>double enjeu, sportif et sanitaire, de la pratique sportive :</a:t>
            </a:r>
          </a:p>
          <a:p>
            <a:pPr lvl="1" eaLnBrk="1" hangingPunct="1">
              <a:buFont typeface="Arial" charset="0"/>
              <a:buNone/>
            </a:pPr>
            <a:endParaRPr lang="fr-FR" b="1" smtClean="0"/>
          </a:p>
          <a:p>
            <a:pPr lvl="1" eaLnBrk="1" hangingPunct="1"/>
            <a:r>
              <a:rPr lang="fr-FR" sz="2000" smtClean="0"/>
              <a:t>Préparation et mise en œuvre de la politique des APS dans des conditions de sécurité et d'encadrement respectant l'intégrité des personnes</a:t>
            </a:r>
          </a:p>
          <a:p>
            <a:pPr lvl="1" eaLnBrk="1" hangingPunct="1"/>
            <a:r>
              <a:rPr lang="fr-FR" sz="2000" smtClean="0"/>
              <a:t>Mise en place des meilleures conditions pour le sportif pour la réalisation de son double projet, sportif et professionnel</a:t>
            </a:r>
          </a:p>
          <a:p>
            <a:pPr lvl="1" eaLnBrk="1" hangingPunct="1"/>
            <a:r>
              <a:rPr lang="fr-FR" sz="2000" smtClean="0"/>
              <a:t>Favoriser le rayonnement international de la France</a:t>
            </a:r>
          </a:p>
          <a:p>
            <a:pPr lvl="1" eaLnBrk="1" hangingPunct="1"/>
            <a:r>
              <a:rPr lang="fr-FR" sz="2000" smtClean="0"/>
              <a:t>Favoriser l'implantation cohérente des équipements sportifs</a:t>
            </a:r>
          </a:p>
          <a:p>
            <a:pPr lvl="1" eaLnBrk="1" hangingPunct="1"/>
            <a:endParaRPr lang="fr-FR" sz="2000" smtClean="0"/>
          </a:p>
        </p:txBody>
      </p:sp>
      <p:sp>
        <p:nvSpPr>
          <p:cNvPr id="21509" name="Espace réservé du numéro de diapositive 6"/>
          <p:cNvSpPr txBox="1">
            <a:spLocks/>
          </p:cNvSpPr>
          <p:nvPr/>
        </p:nvSpPr>
        <p:spPr bwMode="auto">
          <a:xfrm>
            <a:off x="8715375" y="3294063"/>
            <a:ext cx="428625" cy="349250"/>
          </a:xfrm>
          <a:prstGeom prst="rect">
            <a:avLst/>
          </a:prstGeom>
          <a:noFill/>
          <a:ln w="9525">
            <a:solidFill>
              <a:schemeClr val="tx1"/>
            </a:solidFill>
            <a:miter lim="800000"/>
            <a:headEnd/>
            <a:tailEnd/>
          </a:ln>
        </p:spPr>
        <p:txBody>
          <a:bodyPr/>
          <a:lstStyle/>
          <a:p>
            <a:pPr algn="ctr"/>
            <a:fld id="{93ACDBF0-CFE9-4186-923E-51711764B5B0}" type="slidenum">
              <a:rPr lang="fr-FR" sz="1400" b="0"/>
              <a:pPr algn="ctr"/>
              <a:t>9</a:t>
            </a:fld>
            <a:endParaRPr lang="fr-FR" sz="1400" b="0"/>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2049</TotalTime>
  <Words>392</Words>
  <Application>Microsoft Office PowerPoint</Application>
  <PresentationFormat>Affichage à l'écran (4:3)</PresentationFormat>
  <Paragraphs>101</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Modèle par défaut</vt:lpstr>
      <vt:lpstr>Le sport dans la société</vt:lpstr>
      <vt:lpstr>Les français et le sport</vt:lpstr>
      <vt:lpstr>Les français et le sport</vt:lpstr>
      <vt:lpstr>Les français et le sport</vt:lpstr>
      <vt:lpstr>Les français et le sport</vt:lpstr>
      <vt:lpstr>L’organisation du sport en France</vt:lpstr>
      <vt:lpstr>L’organisation du sport en France</vt:lpstr>
      <vt:lpstr>L’organisation du sport en France</vt:lpstr>
      <vt:lpstr>L’organisation du sport en France</vt:lpstr>
      <vt:lpstr>L’organisation du sport en France</vt:lpstr>
      <vt:lpstr>Le financement du sport en France</vt:lpstr>
    </vt:vector>
  </TitlesOfParts>
  <Company>CORNIERE COMMUNICATION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L’organisation du sport en France</dc:title>
  <dc:creator>Olivier CORNIERE</dc:creator>
  <cp:lastModifiedBy>martine</cp:lastModifiedBy>
  <cp:revision>169</cp:revision>
  <dcterms:created xsi:type="dcterms:W3CDTF">2004-11-29T13:11:34Z</dcterms:created>
  <dcterms:modified xsi:type="dcterms:W3CDTF">2015-09-15T14:27:22Z</dcterms:modified>
</cp:coreProperties>
</file>