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3" r:id="rId4"/>
    <p:sldId id="262" r:id="rId5"/>
    <p:sldId id="264" r:id="rId6"/>
  </p:sldIdLst>
  <p:sldSz cx="9144000" cy="6858000" type="screen4x3"/>
  <p:notesSz cx="6705600" cy="10058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34" autoAdjust="0"/>
  </p:normalViewPr>
  <p:slideViewPr>
    <p:cSldViewPr snapToGrid="0"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4.xml"/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9788" y="755650"/>
            <a:ext cx="5026025" cy="3770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9925" y="4776788"/>
            <a:ext cx="53657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55163"/>
            <a:ext cx="29067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555163"/>
            <a:ext cx="290512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9" tIns="47895" rIns="95789" bIns="47895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pPr>
              <a:defRPr/>
            </a:pPr>
            <a:fld id="{F57A396D-B04B-4E03-8B0C-9CC4E4B6958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CA00D-84D0-4EA0-AE07-35560B40C71F}" type="slidenum">
              <a:rPr lang="fr-FR" smtClean="0"/>
              <a:pPr/>
              <a:t>1</a:t>
            </a:fld>
            <a:endParaRPr lang="fr-FR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EB08C2-0BD3-43F2-B6A8-2DC35C413571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D9A892-71A2-414F-8D9C-CE8F861538FA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82C9C-4AC3-4832-AC3D-C1FC22911012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62F900-7A14-4CA2-BE39-019B35B790D3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470025"/>
          </a:xfrm>
          <a:ln>
            <a:solidFill>
              <a:schemeClr val="tx1"/>
            </a:solidFill>
          </a:ln>
        </p:spPr>
        <p:txBody>
          <a:bodyPr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0"/>
          </p:nvPr>
        </p:nvSpPr>
        <p:spPr>
          <a:xfrm>
            <a:off x="3132138" y="6619875"/>
            <a:ext cx="2895600" cy="238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8AC7-6D65-431D-BD03-2C08CEA945D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-100013"/>
            <a:ext cx="2171700" cy="6226176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0" y="-100013"/>
            <a:ext cx="6362700" cy="6226176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9385-E9DF-498C-AEEC-50613DBD218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55C69-49D8-421C-806D-075096C46B4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BF8E-D964-4544-8A7D-DC9B656FAC4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22334-31BD-467B-8315-CB4ADFFC54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66DD-C09C-4363-B9FA-A585C98403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DEC82-440B-465B-8AE6-3530FDDFC4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DD2B-F154-4B3F-BC86-A7DEC5FCD2E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ECE73-8CA1-48FA-8E6A-48E187CA21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8" descr="Fondfich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735B-1E1B-47AD-93F0-AA5CA84108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Fond diaporama do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-100013"/>
            <a:ext cx="8229600" cy="112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619875"/>
            <a:ext cx="28956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/>
            </a:lvl1pPr>
          </a:lstStyle>
          <a:p>
            <a:pPr>
              <a:defRPr/>
            </a:pPr>
            <a:r>
              <a:rPr lang="fr-FR"/>
              <a:t>Le sport pour la santé - Ed. 10/2011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8713" y="3294063"/>
            <a:ext cx="4651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fld id="{3FC3F2D9-4298-4EDF-8477-D4AC5E3F6B1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783638" y="3284538"/>
            <a:ext cx="360362" cy="3603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Font typeface="Arial" charset="0"/>
        <a:buChar char="›"/>
        <a:defRPr sz="2400">
          <a:solidFill>
            <a:schemeClr val="tx1"/>
          </a:solidFill>
          <a:latin typeface="Arial Narrow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Arial Narrow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>
          <a:solidFill>
            <a:schemeClr val="tx1"/>
          </a:solidFill>
          <a:latin typeface="Arial Narrow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Arial Narrow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Arial Narrow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Arial Narrow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Arial Narrow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Arial Narrow" pitchFamily="34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file:///C:\Users\martine\Desktop\CNOSF\CNOSF%20diaporama%202011-1011\diaporama%202015\PNG\CNOSF_LOGO_INSTIT_RVB.jpg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7100" y="2800350"/>
            <a:ext cx="4749800" cy="1470025"/>
          </a:xfrm>
          <a:ln>
            <a:solidFill>
              <a:schemeClr val="accent2"/>
            </a:solidFill>
          </a:ln>
        </p:spPr>
        <p:txBody>
          <a:bodyPr/>
          <a:lstStyle/>
          <a:p>
            <a:pPr eaLnBrk="1" hangingPunct="1"/>
            <a:r>
              <a:rPr lang="fr-FR" smtClean="0"/>
              <a:t>Les bienfaits</a:t>
            </a:r>
            <a:br>
              <a:rPr lang="fr-FR" smtClean="0"/>
            </a:br>
            <a:r>
              <a:rPr lang="fr-FR" smtClean="0"/>
              <a:t>de la pratique sportive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FR" smtClean="0"/>
              <a:t>Le diaporama</a:t>
            </a:r>
            <a:br>
              <a:rPr lang="fr-FR" smtClean="0"/>
            </a:br>
            <a:r>
              <a:rPr lang="fr-FR" smtClean="0"/>
              <a:t>« Le Sport pour la Santé »</a:t>
            </a:r>
            <a:br>
              <a:rPr lang="fr-FR" smtClean="0"/>
            </a:br>
            <a:endParaRPr lang="fr-FR" smtClean="0"/>
          </a:p>
        </p:txBody>
      </p:sp>
      <p:pic>
        <p:nvPicPr>
          <p:cNvPr id="13318" name="Picture 9" descr="logo-afld-quadride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940425"/>
            <a:ext cx="2232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Image 8" descr="logo_msjsva_bleu_secretariat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" y="2970213"/>
            <a:ext cx="90487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CNOSF_LOGO_INSTIT_RVB.jpg" descr="C:\Users\martine\Desktop\CNOSF\CNOSF diaporama 2011-1011\diaporama 2015\PNG\CNOSF_LOGO_INSTIT_RVB.jpg"/>
          <p:cNvPicPr>
            <a:picLocks noChangeAspect="1"/>
          </p:cNvPicPr>
          <p:nvPr/>
        </p:nvPicPr>
        <p:blipFill>
          <a:blip r:embed="rId5" r:link="rId6" cstate="print"/>
          <a:stretch>
            <a:fillRect/>
          </a:stretch>
        </p:blipFill>
        <p:spPr>
          <a:xfrm>
            <a:off x="360000" y="360000"/>
            <a:ext cx="1249680" cy="1249680"/>
          </a:xfrm>
          <a:prstGeom prst="rect">
            <a:avLst/>
          </a:prstGeom>
          <a:ln w="3175">
            <a:solidFill>
              <a:schemeClr val="bg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4339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mtClean="0"/>
              <a:t>Les bienfaits de la pratique sportive pour la santé</a:t>
            </a:r>
          </a:p>
        </p:txBody>
      </p:sp>
      <p:sp>
        <p:nvSpPr>
          <p:cNvPr id="14340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sz="2800" smtClean="0"/>
              <a:t>Bienfaits de la pratique sportive chez l’enfant </a:t>
            </a:r>
            <a:br>
              <a:rPr lang="fr-FR" sz="2800" smtClean="0"/>
            </a:br>
            <a:r>
              <a:rPr lang="fr-FR" sz="2800" smtClean="0"/>
              <a:t>et l’adolescent :</a:t>
            </a:r>
          </a:p>
          <a:p>
            <a:pPr lvl="1" eaLnBrk="1" hangingPunct="1"/>
            <a:endParaRPr lang="fr-FR" sz="2000" smtClean="0"/>
          </a:p>
          <a:p>
            <a:pPr lvl="1" eaLnBrk="1" hangingPunct="1"/>
            <a:r>
              <a:rPr lang="fr-FR" sz="2000" smtClean="0"/>
              <a:t>Prévention de l’obésité</a:t>
            </a:r>
          </a:p>
          <a:p>
            <a:pPr lvl="1" eaLnBrk="1" hangingPunct="1"/>
            <a:r>
              <a:rPr lang="fr-FR" sz="2000" smtClean="0"/>
              <a:t>Éveil corporel, expression de la motricité de base, développement harmonieux du corps</a:t>
            </a:r>
          </a:p>
          <a:p>
            <a:pPr lvl="1" eaLnBrk="1" hangingPunct="1"/>
            <a:r>
              <a:rPr lang="fr-FR" sz="2000" smtClean="0"/>
              <a:t>Prévention des maladies cardio-vasculaires</a:t>
            </a:r>
          </a:p>
          <a:p>
            <a:pPr lvl="1" eaLnBrk="1" hangingPunct="1"/>
            <a:r>
              <a:rPr lang="fr-FR" sz="2000" smtClean="0"/>
              <a:t>Développement de l’image corporelle et de la personnalité</a:t>
            </a:r>
            <a:br>
              <a:rPr lang="fr-FR" sz="2000" smtClean="0"/>
            </a:br>
            <a:r>
              <a:rPr lang="fr-FR" sz="2000" smtClean="0"/>
              <a:t>Affirmation et meilleure estime de soi</a:t>
            </a:r>
          </a:p>
          <a:p>
            <a:pPr lvl="1" eaLnBrk="1" hangingPunct="1"/>
            <a:r>
              <a:rPr lang="fr-FR" sz="2000" smtClean="0"/>
              <a:t>Détection précoce de certaines pathologies</a:t>
            </a:r>
          </a:p>
          <a:p>
            <a:pPr lvl="1" eaLnBrk="1" hangingPunct="1"/>
            <a:r>
              <a:rPr lang="fr-FR" sz="2000" smtClean="0"/>
              <a:t>Notion de bien-être</a:t>
            </a:r>
          </a:p>
          <a:p>
            <a:pPr lvl="1" eaLnBrk="1" hangingPunct="1">
              <a:buFont typeface="Arial" charset="0"/>
              <a:buNone/>
            </a:pPr>
            <a:endParaRPr lang="fr-FR" sz="2000" smtClean="0"/>
          </a:p>
        </p:txBody>
      </p:sp>
      <p:sp>
        <p:nvSpPr>
          <p:cNvPr id="14341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F9983EC5-2CE0-4997-86F7-826C0A4DF15E}" type="slidenum">
              <a:rPr lang="fr-FR" sz="1400" b="0"/>
              <a:pPr algn="ctr"/>
              <a:t>2</a:t>
            </a:fld>
            <a:endParaRPr lang="fr-FR" sz="14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5363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mtClean="0"/>
              <a:t>Les bienfaits de la pratique sportive pour la santé</a:t>
            </a:r>
          </a:p>
        </p:txBody>
      </p:sp>
      <p:sp>
        <p:nvSpPr>
          <p:cNvPr id="15364" name="Rectangle 1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smtClean="0"/>
              <a:t>Bienfaits du sport chez l’adulte et le senior :</a:t>
            </a:r>
          </a:p>
          <a:p>
            <a:pPr lvl="1" eaLnBrk="1" hangingPunct="1">
              <a:lnSpc>
                <a:spcPct val="80000"/>
              </a:lnSpc>
            </a:pPr>
            <a:endParaRPr lang="fr-FR" sz="2000" smtClean="0"/>
          </a:p>
          <a:p>
            <a:pPr lvl="1" eaLnBrk="1" hangingPunct="1">
              <a:lnSpc>
                <a:spcPct val="150000"/>
              </a:lnSpc>
            </a:pPr>
            <a:r>
              <a:rPr lang="fr-FR" sz="2000" smtClean="0"/>
              <a:t>Limitation des effets de la sédentarité</a:t>
            </a:r>
          </a:p>
          <a:p>
            <a:pPr lvl="1" eaLnBrk="1" hangingPunct="1"/>
            <a:r>
              <a:rPr lang="fr-FR" sz="2000" smtClean="0"/>
              <a:t>Adjuvant thérapeutique dans le domaine de la cardiologie, de la réadaptation fonctionnelle ou d’affections métaboliques : prévention tertiaire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2000" smtClean="0"/>
              <a:t>Prévention du cancer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2000" smtClean="0"/>
              <a:t>Maintien d’une bonne santé cérébrale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2000" smtClean="0"/>
              <a:t>Entretien de la masse musculaire, équilibre, coordination, souplesse articulaire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2000" smtClean="0"/>
              <a:t>Qu'est-ce qu'un programme d'entrainement adapté ?</a:t>
            </a:r>
          </a:p>
          <a:p>
            <a:pPr lvl="1" eaLnBrk="1" hangingPunct="1">
              <a:lnSpc>
                <a:spcPct val="80000"/>
              </a:lnSpc>
            </a:pPr>
            <a:endParaRPr lang="fr-FR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2000" smtClean="0"/>
          </a:p>
        </p:txBody>
      </p:sp>
      <p:sp>
        <p:nvSpPr>
          <p:cNvPr id="15365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63DB429A-30F7-49E8-AB6C-A5FACA78304B}" type="slidenum">
              <a:rPr lang="fr-FR" sz="1400" b="0"/>
              <a:pPr algn="ctr"/>
              <a:t>3</a:t>
            </a:fld>
            <a:endParaRPr lang="fr-FR" sz="14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9" name="Picture 21" descr="p19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675" y="2971800"/>
            <a:ext cx="2922588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09/2015</a:t>
            </a:r>
          </a:p>
        </p:txBody>
      </p:sp>
      <p:sp>
        <p:nvSpPr>
          <p:cNvPr id="16387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mtClean="0"/>
              <a:t>Les bienfaits de la pratique sportive pour la société</a:t>
            </a:r>
          </a:p>
        </p:txBody>
      </p:sp>
      <p:sp>
        <p:nvSpPr>
          <p:cNvPr id="16390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7C918612-9B7C-4BFE-A59B-260F8BA38A7A}" type="slidenum">
              <a:rPr lang="fr-FR" sz="1400" b="0"/>
              <a:pPr algn="ctr"/>
              <a:t>4</a:t>
            </a:fld>
            <a:endParaRPr lang="fr-FR" sz="1400" b="0"/>
          </a:p>
        </p:txBody>
      </p:sp>
      <p:sp>
        <p:nvSpPr>
          <p:cNvPr id="16388" name="Rectangle 1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800" dirty="0" smtClean="0"/>
              <a:t>Les valeurs éducatives et sociales du sport doivent être exploitées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Éducation à la responsabilité citoyenne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L’éthique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La vie en société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L’hygiène de vie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fr-FR" sz="2000" dirty="0" smtClean="0"/>
              <a:t>Les bénéfices du sport</a:t>
            </a:r>
          </a:p>
          <a:p>
            <a:pPr lvl="1" eaLnBrk="1" hangingPunct="1">
              <a:lnSpc>
                <a:spcPct val="80000"/>
              </a:lnSpc>
            </a:pPr>
            <a:endParaRPr lang="fr-FR" sz="2000" dirty="0" smtClean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fr-FR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pied de page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FR" dirty="0" smtClean="0"/>
              <a:t>Le sport pour la santé - Ed. </a:t>
            </a:r>
            <a:r>
              <a:rPr lang="fr-FR" smtClean="0"/>
              <a:t>09/2015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mtClean="0"/>
              <a:t>Les bienfaits de la pratique sportive pour la société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z="2800" dirty="0" smtClean="0"/>
              <a:t>Les dérives en sport :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La violence et le racisme dans le sport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La violence autour du sport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Le dopage dénature le sport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r>
              <a:rPr lang="fr-FR" sz="2000" dirty="0" smtClean="0"/>
              <a:t>La spécialisation trop précoce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marL="0" lvl="1" eaLnBrk="1" hangingPunct="1">
              <a:buFont typeface="Arial" pitchFamily="34" charset="0"/>
              <a:buChar char="•"/>
              <a:defRPr/>
            </a:pPr>
            <a:r>
              <a:rPr lang="fr-FR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 limites du sport</a:t>
            </a:r>
          </a:p>
          <a:p>
            <a:pPr lvl="1" eaLnBrk="1" hangingPunct="1">
              <a:defRPr/>
            </a:pPr>
            <a:endParaRPr lang="fr-FR" sz="2000" dirty="0" smtClean="0"/>
          </a:p>
          <a:p>
            <a:pPr lvl="1" eaLnBrk="1" hangingPunct="1">
              <a:defRPr/>
            </a:pPr>
            <a:endParaRPr lang="fr-FR" sz="2000" dirty="0" smtClean="0"/>
          </a:p>
        </p:txBody>
      </p:sp>
      <p:sp>
        <p:nvSpPr>
          <p:cNvPr id="17413" name="Espace réservé du numéro de diapositive 6"/>
          <p:cNvSpPr txBox="1">
            <a:spLocks/>
          </p:cNvSpPr>
          <p:nvPr/>
        </p:nvSpPr>
        <p:spPr bwMode="auto">
          <a:xfrm>
            <a:off x="8715375" y="3294063"/>
            <a:ext cx="428625" cy="3492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fld id="{78626913-70FB-42F5-A07B-C3B1E7698C48}" type="slidenum">
              <a:rPr lang="fr-FR" sz="1400" b="0"/>
              <a:pPr algn="ctr"/>
              <a:t>5</a:t>
            </a:fld>
            <a:endParaRPr lang="fr-FR" sz="1400"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219</Words>
  <Application>Microsoft Office PowerPoint</Application>
  <PresentationFormat>Affichage à l'écran (4:3)</PresentationFormat>
  <Paragraphs>58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Modèle par défaut</vt:lpstr>
      <vt:lpstr>Les bienfaits de la pratique sportive</vt:lpstr>
      <vt:lpstr>Les bienfaits de la pratique sportive pour la santé</vt:lpstr>
      <vt:lpstr>Les bienfaits de la pratique sportive pour la santé</vt:lpstr>
      <vt:lpstr>Les bienfaits de la pratique sportive pour la société</vt:lpstr>
      <vt:lpstr>Les bienfaits de la pratique sportive pour la société</vt:lpstr>
    </vt:vector>
  </TitlesOfParts>
  <Company>CORNIERE COMMUNICATION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L’organisation du sport en France</dc:title>
  <dc:creator>Olivier CORNIERE</dc:creator>
  <cp:lastModifiedBy>martine</cp:lastModifiedBy>
  <cp:revision>64</cp:revision>
  <dcterms:created xsi:type="dcterms:W3CDTF">2004-11-29T13:11:34Z</dcterms:created>
  <dcterms:modified xsi:type="dcterms:W3CDTF">2015-09-15T14:28:10Z</dcterms:modified>
</cp:coreProperties>
</file>